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811" r:id="rId2"/>
    <p:sldMasterId id="2147483813" r:id="rId3"/>
    <p:sldMasterId id="2147483835" r:id="rId4"/>
    <p:sldMasterId id="2147483858" r:id="rId5"/>
  </p:sldMasterIdLst>
  <p:notesMasterIdLst>
    <p:notesMasterId r:id="rId12"/>
  </p:notesMasterIdLst>
  <p:handoutMasterIdLst>
    <p:handoutMasterId r:id="rId13"/>
  </p:handoutMasterIdLst>
  <p:sldIdLst>
    <p:sldId id="463" r:id="rId6"/>
    <p:sldId id="506" r:id="rId7"/>
    <p:sldId id="507" r:id="rId8"/>
    <p:sldId id="508" r:id="rId9"/>
    <p:sldId id="509" r:id="rId10"/>
    <p:sldId id="510"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800"/>
    <a:srgbClr val="650101"/>
    <a:srgbClr val="26598E"/>
    <a:srgbClr val="C0C0C0"/>
    <a:srgbClr val="000000"/>
    <a:srgbClr val="990000"/>
    <a:srgbClr val="009999"/>
    <a:srgbClr val="640201"/>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2" autoAdjust="0"/>
    <p:restoredTop sz="83697" autoAdjust="0"/>
  </p:normalViewPr>
  <p:slideViewPr>
    <p:cSldViewPr snapToGrid="0">
      <p:cViewPr>
        <p:scale>
          <a:sx n="67" d="100"/>
          <a:sy n="67" d="100"/>
        </p:scale>
        <p:origin x="-450"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56"/>
    </p:cViewPr>
  </p:sorterViewPr>
  <p:notesViewPr>
    <p:cSldViewPr snapToGrid="0">
      <p:cViewPr varScale="1">
        <p:scale>
          <a:sx n="94" d="100"/>
          <a:sy n="94" d="100"/>
        </p:scale>
        <p:origin x="1722"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cap="all" spc="120" normalizeH="0" baseline="0">
                <a:solidFill>
                  <a:schemeClr val="tx1">
                    <a:lumMod val="65000"/>
                    <a:lumOff val="35000"/>
                  </a:schemeClr>
                </a:solidFill>
                <a:latin typeface="+mn-lt"/>
                <a:ea typeface="+mn-ea"/>
                <a:cs typeface="+mn-cs"/>
              </a:defRPr>
            </a:pPr>
            <a:r>
              <a:rPr lang="en-US" sz="1800"/>
              <a:t>share</a:t>
            </a:r>
            <a:r>
              <a:rPr lang="en-US" sz="1800" baseline="0"/>
              <a:t> of population by age groups, 2014</a:t>
            </a:r>
          </a:p>
          <a:p>
            <a:pPr>
              <a:defRPr sz="1800" b="1" i="0" u="none" strike="noStrike" kern="1200" cap="all" spc="120" normalizeH="0" baseline="0">
                <a:solidFill>
                  <a:schemeClr val="tx1">
                    <a:lumMod val="65000"/>
                    <a:lumOff val="35000"/>
                  </a:schemeClr>
                </a:solidFill>
                <a:latin typeface="+mn-lt"/>
                <a:ea typeface="+mn-ea"/>
                <a:cs typeface="+mn-cs"/>
              </a:defRPr>
            </a:pPr>
            <a:r>
              <a:rPr lang="en-US" sz="1800" baseline="0"/>
              <a:t>Southwest region counties</a:t>
            </a:r>
            <a:endParaRPr lang="en-US" sz="1800"/>
          </a:p>
        </c:rich>
      </c:tx>
      <c:layout/>
      <c:overlay val="0"/>
      <c:spPr>
        <a:noFill/>
        <a:ln>
          <a:noFill/>
        </a:ln>
        <a:effectLst/>
      </c:spPr>
    </c:title>
    <c:autoTitleDeleted val="0"/>
    <c:plotArea>
      <c:layout/>
      <c:barChart>
        <c:barDir val="col"/>
        <c:grouping val="clustered"/>
        <c:varyColors val="0"/>
        <c:ser>
          <c:idx val="0"/>
          <c:order val="0"/>
          <c:tx>
            <c:strRef>
              <c:f>Sheet1!$H$348</c:f>
              <c:strCache>
                <c:ptCount val="1"/>
                <c:pt idx="0">
                  <c:v>Total Population </c:v>
                </c:pt>
              </c:strCache>
            </c:strRef>
          </c:tx>
          <c:spPr>
            <a:solidFill>
              <a:schemeClr val="accent6"/>
            </a:solidFill>
            <a:ln>
              <a:noFill/>
            </a:ln>
            <a:effectLst/>
          </c:spPr>
          <c:invertIfNegative val="0"/>
          <c:dLbls>
            <c:numFmt formatCode="0%" sourceLinked="0"/>
            <c:spPr>
              <a:noFill/>
              <a:ln>
                <a:noFill/>
              </a:ln>
              <a:effectLst/>
            </c:spPr>
            <c:txPr>
              <a:bodyPr rot="-5400000" spcFirstLastPara="1" vertOverflow="clip" horzOverflow="clip"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Sheet1!$G$349:$G$352</c:f>
              <c:strCache>
                <c:ptCount val="4"/>
                <c:pt idx="0">
                  <c:v>0 to 19</c:v>
                </c:pt>
                <c:pt idx="1">
                  <c:v>20 to 44</c:v>
                </c:pt>
                <c:pt idx="2">
                  <c:v>45 to 64</c:v>
                </c:pt>
                <c:pt idx="3">
                  <c:v>65 and Over</c:v>
                </c:pt>
              </c:strCache>
            </c:strRef>
          </c:cat>
          <c:val>
            <c:numRef>
              <c:f>Sheet1!$H$349:$H$352</c:f>
              <c:numCache>
                <c:formatCode>0.0%</c:formatCode>
                <c:ptCount val="4"/>
                <c:pt idx="0">
                  <c:v>0.25040416728962689</c:v>
                </c:pt>
                <c:pt idx="1">
                  <c:v>0.33719987871488077</c:v>
                </c:pt>
                <c:pt idx="2">
                  <c:v>0.26764118607903931</c:v>
                </c:pt>
                <c:pt idx="3">
                  <c:v>0.144754767916453</c:v>
                </c:pt>
              </c:numCache>
            </c:numRef>
          </c:val>
        </c:ser>
        <c:ser>
          <c:idx val="1"/>
          <c:order val="1"/>
          <c:tx>
            <c:strRef>
              <c:f>Sheet1!$I$348</c:f>
              <c:strCache>
                <c:ptCount val="1"/>
                <c:pt idx="0">
                  <c:v>Latino Population</c:v>
                </c:pt>
              </c:strCache>
            </c:strRef>
          </c:tx>
          <c:spPr>
            <a:solidFill>
              <a:schemeClr val="accent5"/>
            </a:solidFill>
            <a:ln>
              <a:noFill/>
            </a:ln>
            <a:effectLst/>
          </c:spPr>
          <c:invertIfNegative val="0"/>
          <c:dLbls>
            <c:dLbl>
              <c:idx val="3"/>
              <c:layout>
                <c:manualLayout>
                  <c:x val="-2.1463167514209896E-16"/>
                  <c:y val="-7.4626616800191458E-3"/>
                </c:manualLayout>
              </c:layout>
              <c:numFmt formatCode="0%" sourceLinked="0"/>
              <c:spPr>
                <a:noFill/>
                <a:ln>
                  <a:noFill/>
                </a:ln>
                <a:effectLst/>
              </c:spPr>
              <c:txPr>
                <a:bodyPr rot="-5400000" spcFirstLastPara="1" vertOverflow="clip" horzOverflow="clip"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rot="-5400000" spcFirstLastPara="1" vertOverflow="clip" horzOverflow="clip"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Sheet1!$G$349:$G$352</c:f>
              <c:strCache>
                <c:ptCount val="4"/>
                <c:pt idx="0">
                  <c:v>0 to 19</c:v>
                </c:pt>
                <c:pt idx="1">
                  <c:v>20 to 44</c:v>
                </c:pt>
                <c:pt idx="2">
                  <c:v>45 to 64</c:v>
                </c:pt>
                <c:pt idx="3">
                  <c:v>65 and Over</c:v>
                </c:pt>
              </c:strCache>
            </c:strRef>
          </c:cat>
          <c:val>
            <c:numRef>
              <c:f>Sheet1!$I$349:$I$352</c:f>
              <c:numCache>
                <c:formatCode>0.0%</c:formatCode>
                <c:ptCount val="4"/>
                <c:pt idx="0">
                  <c:v>0.43727336825141011</c:v>
                </c:pt>
                <c:pt idx="1">
                  <c:v>0.40256093875906529</c:v>
                </c:pt>
                <c:pt idx="2">
                  <c:v>0.13074133763094278</c:v>
                </c:pt>
                <c:pt idx="3">
                  <c:v>2.9424355358581789E-2</c:v>
                </c:pt>
              </c:numCache>
            </c:numRef>
          </c:val>
        </c:ser>
        <c:dLbls>
          <c:dLblPos val="outEnd"/>
          <c:showLegendKey val="0"/>
          <c:showVal val="1"/>
          <c:showCatName val="0"/>
          <c:showSerName val="0"/>
          <c:showPercent val="0"/>
          <c:showBubbleSize val="0"/>
        </c:dLbls>
        <c:gapWidth val="50"/>
        <c:axId val="69076480"/>
        <c:axId val="69078016"/>
      </c:barChart>
      <c:catAx>
        <c:axId val="69076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all" spc="120" normalizeH="0" baseline="0">
                <a:solidFill>
                  <a:schemeClr val="tx1">
                    <a:lumMod val="65000"/>
                    <a:lumOff val="35000"/>
                  </a:schemeClr>
                </a:solidFill>
                <a:latin typeface="+mn-lt"/>
                <a:ea typeface="+mn-ea"/>
                <a:cs typeface="+mn-cs"/>
              </a:defRPr>
            </a:pPr>
            <a:endParaRPr lang="en-US"/>
          </a:p>
        </c:txPr>
        <c:crossAx val="69078016"/>
        <c:crosses val="autoZero"/>
        <c:auto val="1"/>
        <c:lblAlgn val="ctr"/>
        <c:lblOffset val="100"/>
        <c:noMultiLvlLbl val="0"/>
      </c:catAx>
      <c:valAx>
        <c:axId val="69078016"/>
        <c:scaling>
          <c:orientation val="minMax"/>
        </c:scaling>
        <c:delete val="1"/>
        <c:axPos val="l"/>
        <c:numFmt formatCode="0.0%" sourceLinked="1"/>
        <c:majorTickMark val="none"/>
        <c:minorTickMark val="none"/>
        <c:tickLblPos val="nextTo"/>
        <c:crossAx val="69076480"/>
        <c:crosses val="autoZero"/>
        <c:crossBetween val="between"/>
      </c:valAx>
      <c:spPr>
        <a:noFill/>
        <a:ln>
          <a:noFill/>
        </a:ln>
        <a:effectLst/>
      </c:spPr>
    </c:plotArea>
    <c:legend>
      <c:legendPos val="t"/>
      <c:layout>
        <c:manualLayout>
          <c:xMode val="edge"/>
          <c:yMode val="edge"/>
          <c:x val="0.74089735897435605"/>
          <c:y val="8.0571432836441886E-2"/>
          <c:w val="0.25430287130028312"/>
          <c:h val="0.1499186210504133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734730" cy="465138"/>
          </a:xfrm>
          <a:prstGeom prst="rect">
            <a:avLst/>
          </a:prstGeom>
        </p:spPr>
        <p:txBody>
          <a:bodyPr vert="horz" lIns="91440" tIns="45720" rIns="91440" bIns="45720" rtlCol="0"/>
          <a:lstStyle>
            <a:lvl1pPr algn="l">
              <a:defRPr sz="1200"/>
            </a:lvl1pPr>
          </a:lstStyle>
          <a:p>
            <a:r>
              <a:rPr lang="en-US" sz="1000" i="1" dirty="0" smtClean="0">
                <a:latin typeface="+mj-lt"/>
              </a:rPr>
              <a:t>Painting the Big Picture of Families in Wisconsin</a:t>
            </a:r>
          </a:p>
          <a:p>
            <a:r>
              <a:rPr lang="en-US" sz="1000" dirty="0" smtClean="0">
                <a:latin typeface="+mj-lt"/>
              </a:rPr>
              <a:t>Family Living Programs Conference:</a:t>
            </a:r>
          </a:p>
          <a:p>
            <a:r>
              <a:rPr lang="en-US" sz="1000" dirty="0" smtClean="0">
                <a:latin typeface="+mj-lt"/>
              </a:rPr>
              <a:t>Family Portraits: Diverse Families in Changing Communities</a:t>
            </a:r>
          </a:p>
          <a:p>
            <a:endParaRPr lang="en-US" sz="1000" i="1" dirty="0" smtClean="0">
              <a:latin typeface="+mj-lt"/>
            </a:endParaRPr>
          </a:p>
          <a:p>
            <a:endParaRPr lang="en-US" sz="1000" dirty="0">
              <a:latin typeface="+mj-lt"/>
            </a:endParaRPr>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r>
              <a:rPr lang="en-US" sz="1000" dirty="0" smtClean="0">
                <a:latin typeface="+mj-lt"/>
              </a:rPr>
              <a:t>11/04/09</a:t>
            </a:r>
            <a:endParaRPr lang="en-US" sz="1000" dirty="0">
              <a:latin typeface="+mj-lt"/>
            </a:endParaRPr>
          </a:p>
        </p:txBody>
      </p:sp>
      <p:sp>
        <p:nvSpPr>
          <p:cNvPr id="4" name="Footer Placeholder 3"/>
          <p:cNvSpPr>
            <a:spLocks noGrp="1"/>
          </p:cNvSpPr>
          <p:nvPr>
            <p:ph type="ftr" sz="quarter" idx="2"/>
          </p:nvPr>
        </p:nvSpPr>
        <p:spPr>
          <a:xfrm>
            <a:off x="-1" y="8829675"/>
            <a:ext cx="3752305" cy="465138"/>
          </a:xfrm>
          <a:prstGeom prst="rect">
            <a:avLst/>
          </a:prstGeom>
        </p:spPr>
        <p:txBody>
          <a:bodyPr vert="horz" lIns="91440" tIns="45720" rIns="91440" bIns="45720" rtlCol="0" anchor="b"/>
          <a:lstStyle>
            <a:lvl1pPr algn="l">
              <a:defRPr sz="1200"/>
            </a:lvl1pPr>
          </a:lstStyle>
          <a:p>
            <a:r>
              <a:rPr lang="en-US" sz="1000" dirty="0" smtClean="0">
                <a:latin typeface="+mj-lt"/>
              </a:rPr>
              <a:t>Prepared by Dan Veroff</a:t>
            </a:r>
          </a:p>
          <a:p>
            <a:r>
              <a:rPr lang="en-US" sz="1000" dirty="0" smtClean="0">
                <a:latin typeface="+mj-lt"/>
              </a:rPr>
              <a:t>Applied Population Laboratory, UW-Madison/Extension</a:t>
            </a:r>
            <a:endParaRPr lang="en-US" sz="1000" dirty="0">
              <a:latin typeface="+mj-lt"/>
            </a:endParaRPr>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fld id="{526E8742-5835-4355-AB5D-F2067C1C449D}" type="slidenum">
              <a:rPr lang="en-US" sz="1000" smtClean="0">
                <a:latin typeface="+mj-lt"/>
              </a:rPr>
              <a:pPr/>
              <a:t>‹#›</a:t>
            </a:fld>
            <a:endParaRPr lang="en-US" sz="1000" dirty="0">
              <a:latin typeface="+mj-lt"/>
            </a:endParaRPr>
          </a:p>
        </p:txBody>
      </p:sp>
    </p:spTree>
    <p:extLst>
      <p:ext uri="{BB962C8B-B14F-4D97-AF65-F5344CB8AC3E}">
        <p14:creationId xmlns:p14="http://schemas.microsoft.com/office/powerpoint/2010/main" val="4109372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F8FF5F32-57E2-4B64-B2A8-7171DF5A66FD}" type="datetimeFigureOut">
              <a:rPr lang="en-US"/>
              <a:pPr>
                <a:defRPr/>
              </a:pPr>
              <a:t>3/31/2016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6" y="4416427"/>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33BBFF3D-F1EF-4D4E-94C3-0382DD80C0DF}" type="slidenum">
              <a:rPr lang="en-US"/>
              <a:pPr>
                <a:defRPr/>
              </a:pPr>
              <a:t>‹#›</a:t>
            </a:fld>
            <a:endParaRPr lang="en-US"/>
          </a:p>
        </p:txBody>
      </p:sp>
    </p:spTree>
    <p:extLst>
      <p:ext uri="{BB962C8B-B14F-4D97-AF65-F5344CB8AC3E}">
        <p14:creationId xmlns:p14="http://schemas.microsoft.com/office/powerpoint/2010/main" val="1614499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400" b="1" dirty="0" smtClean="0"/>
              <a:t>Total Latino Population in SW</a:t>
            </a:r>
            <a:r>
              <a:rPr lang="en-US" sz="1400" b="1" baseline="0" dirty="0" smtClean="0"/>
              <a:t> Region counties</a:t>
            </a:r>
            <a:endParaRPr lang="en-US" sz="1400" dirty="0"/>
          </a:p>
          <a:p>
            <a:r>
              <a:rPr lang="en-US" sz="1400" dirty="0" smtClean="0"/>
              <a:t>Map shows total Latino</a:t>
            </a:r>
            <a:r>
              <a:rPr lang="en-US" sz="1400" baseline="0" dirty="0" smtClean="0"/>
              <a:t> population by county for SW region counties.  The blue and darker blue represent higher total populations while the yellow or green represent lower populations</a:t>
            </a:r>
          </a:p>
          <a:p>
            <a:endParaRPr lang="en-US" sz="1400" baseline="0" dirty="0" smtClean="0"/>
          </a:p>
          <a:p>
            <a:r>
              <a:rPr lang="en-US" sz="1400" baseline="0" dirty="0" smtClean="0"/>
              <a:t>As you advance through the decades, more counties turn green or blue.  Dane County will turn gray because it has a much larger Latino population than any other county in the region</a:t>
            </a:r>
          </a:p>
          <a:p>
            <a:endParaRPr lang="en-US" sz="1400" baseline="0" dirty="0" smtClean="0"/>
          </a:p>
          <a:p>
            <a:r>
              <a:rPr lang="en-US" sz="1400" baseline="0" dirty="0" smtClean="0"/>
              <a:t>This map is 1990.  6 of the counties in the region have more than 500 Latinos</a:t>
            </a:r>
          </a:p>
        </p:txBody>
      </p:sp>
      <p:sp>
        <p:nvSpPr>
          <p:cNvPr id="4" name="Slide Number Placeholder 3"/>
          <p:cNvSpPr>
            <a:spLocks noGrp="1"/>
          </p:cNvSpPr>
          <p:nvPr>
            <p:ph type="sldNum" sz="quarter" idx="10"/>
          </p:nvPr>
        </p:nvSpPr>
        <p:spPr/>
        <p:txBody>
          <a:bodyPr/>
          <a:lstStyle/>
          <a:p>
            <a:fld id="{AEE31CBE-1FEE-4B5A-A79F-AD6665069F38}"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940840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400" b="1" baseline="0" dirty="0" smtClean="0"/>
              <a:t>This map is 2000.  A lot of Latino population increase in Dane, Rock, Walworth</a:t>
            </a:r>
          </a:p>
          <a:p>
            <a:endParaRPr lang="en-US" sz="1400" b="1" baseline="0" dirty="0" smtClean="0"/>
          </a:p>
          <a:p>
            <a:r>
              <a:rPr lang="en-US" sz="1400" b="1" baseline="0" dirty="0" smtClean="0"/>
              <a:t>In 2000, 9 counties have more than 5000 Latinos and 4 counties have more than 2,500 Latinos</a:t>
            </a:r>
            <a:endParaRPr lang="en-US" sz="1400" baseline="0" dirty="0" smtClean="0"/>
          </a:p>
        </p:txBody>
      </p:sp>
      <p:sp>
        <p:nvSpPr>
          <p:cNvPr id="4" name="Slide Number Placeholder 3"/>
          <p:cNvSpPr>
            <a:spLocks noGrp="1"/>
          </p:cNvSpPr>
          <p:nvPr>
            <p:ph type="sldNum" sz="quarter" idx="10"/>
          </p:nvPr>
        </p:nvSpPr>
        <p:spPr/>
        <p:txBody>
          <a:bodyPr/>
          <a:lstStyle/>
          <a:p>
            <a:fld id="{AEE31CBE-1FEE-4B5A-A79F-AD6665069F38}"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75910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400" b="1" dirty="0" smtClean="0"/>
              <a:t>Total Latino Population in SW</a:t>
            </a:r>
            <a:r>
              <a:rPr lang="en-US" sz="1400" b="1" baseline="0" dirty="0" smtClean="0"/>
              <a:t> Region counties</a:t>
            </a:r>
            <a:endParaRPr lang="en-US" sz="1400" dirty="0" smtClean="0"/>
          </a:p>
          <a:p>
            <a:endParaRPr lang="en-US" sz="1400" baseline="0" dirty="0" smtClean="0"/>
          </a:p>
          <a:p>
            <a:r>
              <a:rPr lang="en-US" sz="1400" baseline="0" dirty="0" smtClean="0"/>
              <a:t>This map is 2010.  12 of the 16 counties in the region have more than 500 Latinos</a:t>
            </a:r>
          </a:p>
        </p:txBody>
      </p:sp>
      <p:sp>
        <p:nvSpPr>
          <p:cNvPr id="4" name="Slide Number Placeholder 3"/>
          <p:cNvSpPr>
            <a:spLocks noGrp="1"/>
          </p:cNvSpPr>
          <p:nvPr>
            <p:ph type="sldNum" sz="quarter" idx="10"/>
          </p:nvPr>
        </p:nvSpPr>
        <p:spPr/>
        <p:txBody>
          <a:bodyPr/>
          <a:lstStyle/>
          <a:p>
            <a:fld id="{AEE31CBE-1FEE-4B5A-A79F-AD6665069F3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307767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400" b="1" dirty="0" smtClean="0"/>
              <a:t>Total Latino Population in SW</a:t>
            </a:r>
            <a:r>
              <a:rPr lang="en-US" sz="1400" b="1" baseline="0" dirty="0" smtClean="0"/>
              <a:t> Region counties</a:t>
            </a:r>
            <a:endParaRPr lang="en-US" sz="1400" dirty="0" smtClean="0"/>
          </a:p>
          <a:p>
            <a:endParaRPr lang="en-US" sz="1400" baseline="0" dirty="0" smtClean="0"/>
          </a:p>
          <a:p>
            <a:r>
              <a:rPr lang="en-US" sz="1400" baseline="0" dirty="0" smtClean="0"/>
              <a:t>This map is 2014 (the most recent data available).  12 of the 16 counties in the region have more than 500 Latinos. The combined population for the 16 counties has risen to over 79,000</a:t>
            </a:r>
          </a:p>
          <a:p>
            <a:endParaRPr lang="en-US" sz="1400" baseline="0" dirty="0" smtClean="0"/>
          </a:p>
          <a:p>
            <a:r>
              <a:rPr lang="en-US" sz="1400" baseline="0" dirty="0" smtClean="0"/>
              <a:t>Latino population has gone from about 14,000 in 1990 to more than 79,000 in 2014 – an increase of 65,000 (483%).  In other words, the Latino population has almost quintupled over a 25 year period. </a:t>
            </a:r>
          </a:p>
          <a:p>
            <a:endParaRPr lang="en-US" sz="1400" baseline="0" dirty="0" smtClean="0"/>
          </a:p>
          <a:p>
            <a:r>
              <a:rPr lang="en-US" sz="1400" baseline="0" dirty="0" smtClean="0"/>
              <a:t>The rate of growth is faster than the East-Metro and the North Central Regions and is about the same as the Northwest.</a:t>
            </a:r>
          </a:p>
          <a:p>
            <a:endParaRPr lang="en-US" sz="14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400" baseline="0" dirty="0" smtClean="0"/>
              <a:t>40% of Latinos in the SW Region live in Dane County</a:t>
            </a:r>
          </a:p>
          <a:p>
            <a:endParaRPr lang="en-US" sz="1400" baseline="0" dirty="0" smtClean="0"/>
          </a:p>
          <a:p>
            <a:r>
              <a:rPr lang="en-US" sz="1400" baseline="0" dirty="0" smtClean="0"/>
              <a:t>About 21% of Wisconsin’s Latinos live in the SW Region counties.</a:t>
            </a:r>
          </a:p>
          <a:p>
            <a:endParaRPr lang="en-US" sz="1400" baseline="0" dirty="0" smtClean="0"/>
          </a:p>
          <a:p>
            <a:endParaRPr lang="en-US" sz="1400" baseline="0" dirty="0" smtClean="0"/>
          </a:p>
          <a:p>
            <a:endParaRPr lang="en-US" sz="1400" baseline="0" dirty="0" smtClean="0"/>
          </a:p>
          <a:p>
            <a:endParaRPr lang="en-US" sz="1400" baseline="0" dirty="0" smtClean="0"/>
          </a:p>
        </p:txBody>
      </p:sp>
      <p:sp>
        <p:nvSpPr>
          <p:cNvPr id="4" name="Slide Number Placeholder 3"/>
          <p:cNvSpPr>
            <a:spLocks noGrp="1"/>
          </p:cNvSpPr>
          <p:nvPr>
            <p:ph type="sldNum" sz="quarter" idx="10"/>
          </p:nvPr>
        </p:nvSpPr>
        <p:spPr/>
        <p:txBody>
          <a:bodyPr/>
          <a:lstStyle/>
          <a:p>
            <a:fld id="{AEE31CBE-1FEE-4B5A-A79F-AD6665069F38}"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59559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400" b="1" dirty="0" smtClean="0"/>
              <a:t>Population</a:t>
            </a:r>
            <a:r>
              <a:rPr lang="en-US" sz="1400" b="1" baseline="0" dirty="0" smtClean="0"/>
              <a:t> by Age</a:t>
            </a:r>
          </a:p>
          <a:p>
            <a:r>
              <a:rPr lang="en-US" sz="1400" b="0" baseline="0" dirty="0" smtClean="0"/>
              <a:t>This chart compares the Latino population to the total population for major age groupings for the SW Region counties.   The Latino population is much, much younger than the total population.  The green columns are the total population and the blue columns are the Latino population.</a:t>
            </a:r>
          </a:p>
          <a:p>
            <a:endParaRPr lang="en-US" sz="1400" b="0" baseline="0" dirty="0" smtClean="0"/>
          </a:p>
          <a:p>
            <a:r>
              <a:rPr lang="en-US" sz="1400" b="0" baseline="0" dirty="0" smtClean="0"/>
              <a:t>About 2 out of 5 Latinos in the region are under the age of 20.</a:t>
            </a:r>
          </a:p>
          <a:p>
            <a:endParaRPr lang="en-US" sz="1400" b="0" baseline="0" dirty="0" smtClean="0"/>
          </a:p>
          <a:p>
            <a:r>
              <a:rPr lang="en-US" sz="1400" b="0" baseline="0" dirty="0" smtClean="0"/>
              <a:t>More than 80% are age 44 and under.</a:t>
            </a:r>
          </a:p>
          <a:p>
            <a:endParaRPr lang="en-US" sz="1400" b="0" baseline="0" dirty="0" smtClean="0"/>
          </a:p>
          <a:p>
            <a:r>
              <a:rPr lang="en-US" sz="1400" b="0" baseline="0" dirty="0" smtClean="0"/>
              <a:t>Two extra clicks will bring in the boxes showing the number totals.</a:t>
            </a:r>
          </a:p>
          <a:p>
            <a:endParaRPr lang="en-US" sz="1400" b="0" dirty="0" smtClean="0"/>
          </a:p>
          <a:p>
            <a:endParaRPr lang="en-US" sz="1400" b="0" dirty="0"/>
          </a:p>
        </p:txBody>
      </p:sp>
      <p:sp>
        <p:nvSpPr>
          <p:cNvPr id="4" name="Slide Number Placeholder 3"/>
          <p:cNvSpPr>
            <a:spLocks noGrp="1"/>
          </p:cNvSpPr>
          <p:nvPr>
            <p:ph type="sldNum" sz="quarter" idx="10"/>
          </p:nvPr>
        </p:nvSpPr>
        <p:spPr/>
        <p:txBody>
          <a:bodyPr/>
          <a:lstStyle/>
          <a:p>
            <a:fld id="{AEE31CBE-1FEE-4B5A-A79F-AD6665069F38}"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012399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400" b="1" dirty="0" smtClean="0"/>
              <a:t>Language</a:t>
            </a:r>
            <a:r>
              <a:rPr lang="en-US" sz="1400" b="1" baseline="0" dirty="0" smtClean="0"/>
              <a:t> spoken at home for Latino population age 5 and over</a:t>
            </a:r>
          </a:p>
          <a:p>
            <a:r>
              <a:rPr lang="en-US" sz="1400" b="0" baseline="0" dirty="0" smtClean="0"/>
              <a:t>This chart shows data on language spoken at and ability to speak English for Latinos age 5 and over in the SW Region counties.</a:t>
            </a:r>
          </a:p>
          <a:p>
            <a:endParaRPr lang="en-US" sz="1400" b="0" baseline="0" dirty="0" smtClean="0"/>
          </a:p>
          <a:p>
            <a:r>
              <a:rPr lang="en-US" sz="1400" b="0" baseline="0" dirty="0" smtClean="0"/>
              <a:t>About 1/3</a:t>
            </a:r>
            <a:r>
              <a:rPr lang="en-US" sz="1400" b="0" baseline="30000" dirty="0" smtClean="0"/>
              <a:t>rd</a:t>
            </a:r>
            <a:r>
              <a:rPr lang="en-US" sz="1400" b="0" baseline="0" dirty="0" smtClean="0"/>
              <a:t> of Latinos in the SW Region counties speak only English at home.</a:t>
            </a:r>
          </a:p>
          <a:p>
            <a:endParaRPr lang="en-US" sz="1400" b="0" baseline="0" dirty="0" smtClean="0"/>
          </a:p>
          <a:p>
            <a:r>
              <a:rPr lang="en-US" sz="1400" b="0" baseline="0" dirty="0" smtClean="0"/>
              <a:t>About 72% of Latinos who speak Spanish at home also speak English “well” or “very well”</a:t>
            </a:r>
          </a:p>
          <a:p>
            <a:endParaRPr lang="en-US" sz="1400" b="0" baseline="0" dirty="0" smtClean="0"/>
          </a:p>
          <a:p>
            <a:r>
              <a:rPr lang="en-US" sz="1400" b="0" baseline="0" dirty="0" smtClean="0"/>
              <a:t>Data comes from the 2010-2014 American Community Survey 5-year estimates.  All estimates in the ACS are based on survey responses and so language spoken at home and ability to speak English are self-reported by respondents.</a:t>
            </a:r>
          </a:p>
          <a:p>
            <a:endParaRPr lang="en-US" sz="1400" b="0" dirty="0" smtClean="0"/>
          </a:p>
          <a:p>
            <a:endParaRPr lang="en-US" sz="1400" b="0" dirty="0"/>
          </a:p>
        </p:txBody>
      </p:sp>
      <p:sp>
        <p:nvSpPr>
          <p:cNvPr id="4" name="Slide Number Placeholder 3"/>
          <p:cNvSpPr>
            <a:spLocks noGrp="1"/>
          </p:cNvSpPr>
          <p:nvPr>
            <p:ph type="sldNum" sz="quarter" idx="10"/>
          </p:nvPr>
        </p:nvSpPr>
        <p:spPr/>
        <p:txBody>
          <a:bodyPr/>
          <a:lstStyle/>
          <a:p>
            <a:fld id="{AEE31CBE-1FEE-4B5A-A79F-AD6665069F3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9819411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9"/>
          <p:cNvSpPr/>
          <p:nvPr/>
        </p:nvSpPr>
        <p:spPr bwMode="white">
          <a:xfrm>
            <a:off x="0" y="5410200"/>
            <a:ext cx="9144000" cy="14478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AutoShape 14"/>
          <p:cNvSpPr>
            <a:spLocks noChangeArrowheads="1"/>
          </p:cNvSpPr>
          <p:nvPr userDrawn="1"/>
        </p:nvSpPr>
        <p:spPr bwMode="auto">
          <a:xfrm>
            <a:off x="1448801" y="6019800"/>
            <a:ext cx="6127667" cy="762000"/>
          </a:xfrm>
          <a:prstGeom prst="roundRect">
            <a:avLst>
              <a:gd name="adj" fmla="val 16667"/>
            </a:avLst>
          </a:prstGeom>
          <a:solidFill>
            <a:schemeClr val="accent1"/>
          </a:solidFill>
          <a:ln w="9525">
            <a:solidFill>
              <a:schemeClr val="tx1"/>
            </a:solidFill>
            <a:round/>
            <a:headEnd/>
            <a:tailEnd/>
          </a:ln>
          <a:effectLst/>
        </p:spPr>
        <p:txBody>
          <a:bodyPr wrap="none" anchor="ctr"/>
          <a:lstStyle/>
          <a:p>
            <a:pPr>
              <a:defRPr/>
            </a:pPr>
            <a:endParaRPr lang="en-US"/>
          </a:p>
        </p:txBody>
      </p:sp>
      <p:pic>
        <p:nvPicPr>
          <p:cNvPr id="6" name="Picture 10" descr="apl_logo_transparent"/>
          <p:cNvPicPr>
            <a:picLocks noChangeAspect="1" noChangeArrowheads="1"/>
          </p:cNvPicPr>
          <p:nvPr userDrawn="1"/>
        </p:nvPicPr>
        <p:blipFill>
          <a:blip r:embed="rId2" cstate="print"/>
          <a:srcRect/>
          <a:stretch>
            <a:fillRect/>
          </a:stretch>
        </p:blipFill>
        <p:spPr bwMode="auto">
          <a:xfrm>
            <a:off x="98425" y="6046788"/>
            <a:ext cx="1066800" cy="690562"/>
          </a:xfrm>
          <a:prstGeom prst="rect">
            <a:avLst/>
          </a:prstGeom>
          <a:noFill/>
          <a:ln w="9525">
            <a:noFill/>
            <a:miter lim="800000"/>
            <a:headEnd/>
            <a:tailEnd/>
          </a:ln>
        </p:spPr>
      </p:pic>
      <p:sp>
        <p:nvSpPr>
          <p:cNvPr id="7" name="Subtitle 2"/>
          <p:cNvSpPr>
            <a:spLocks/>
          </p:cNvSpPr>
          <p:nvPr userDrawn="1"/>
        </p:nvSpPr>
        <p:spPr bwMode="auto">
          <a:xfrm>
            <a:off x="1111350" y="6281738"/>
            <a:ext cx="6705600" cy="228600"/>
          </a:xfrm>
          <a:prstGeom prst="rect">
            <a:avLst/>
          </a:prstGeom>
          <a:noFill/>
          <a:ln w="9525">
            <a:noFill/>
            <a:miter lim="800000"/>
            <a:headEnd/>
            <a:tailEnd/>
          </a:ln>
        </p:spPr>
        <p:txBody>
          <a:bodyPr anchor="ctr"/>
          <a:lstStyle/>
          <a:p>
            <a:pPr algn="ctr">
              <a:spcBef>
                <a:spcPts val="0"/>
              </a:spcBef>
              <a:buClr>
                <a:schemeClr val="accent2"/>
              </a:buClr>
              <a:buSzPct val="60000"/>
              <a:buFont typeface="Wingdings" pitchFamily="2" charset="2"/>
              <a:buNone/>
              <a:defRPr/>
            </a:pPr>
            <a:r>
              <a:rPr lang="en-US" sz="1400" dirty="0">
                <a:effectLst>
                  <a:outerShdw blurRad="38100" dist="38100" dir="2700000" algn="tl">
                    <a:srgbClr val="000000"/>
                  </a:outerShdw>
                </a:effectLst>
                <a:latin typeface="Calibri" pitchFamily="34" charset="0"/>
              </a:rPr>
              <a:t>Applied Population Laboratory, University of Wisconsin –Madison</a:t>
            </a:r>
          </a:p>
          <a:p>
            <a:pPr algn="ctr">
              <a:spcBef>
                <a:spcPts val="0"/>
              </a:spcBef>
              <a:buClr>
                <a:schemeClr val="accent2"/>
              </a:buClr>
              <a:buSzPct val="60000"/>
              <a:buFont typeface="Wingdings" pitchFamily="2" charset="2"/>
              <a:buNone/>
              <a:defRPr/>
            </a:pPr>
            <a:r>
              <a:rPr lang="en-US" sz="1400" dirty="0" smtClean="0">
                <a:effectLst>
                  <a:outerShdw blurRad="38100" dist="38100" dir="2700000" algn="tl">
                    <a:srgbClr val="000000"/>
                  </a:outerShdw>
                </a:effectLst>
                <a:latin typeface="Calibri" pitchFamily="34" charset="0"/>
              </a:rPr>
              <a:t>UWEX Family </a:t>
            </a:r>
            <a:r>
              <a:rPr lang="en-US" sz="1400" baseline="0" dirty="0" smtClean="0">
                <a:effectLst>
                  <a:outerShdw blurRad="38100" dist="38100" dir="2700000" algn="tl">
                    <a:srgbClr val="000000"/>
                  </a:outerShdw>
                </a:effectLst>
                <a:latin typeface="Calibri" pitchFamily="34" charset="0"/>
              </a:rPr>
              <a:t> Living  Programs Conference: </a:t>
            </a:r>
          </a:p>
          <a:p>
            <a:pPr algn="ctr">
              <a:spcBef>
                <a:spcPts val="0"/>
              </a:spcBef>
              <a:buClr>
                <a:schemeClr val="accent2"/>
              </a:buClr>
              <a:buSzPct val="60000"/>
              <a:buFont typeface="Wingdings" pitchFamily="2" charset="2"/>
              <a:buNone/>
              <a:defRPr/>
            </a:pPr>
            <a:r>
              <a:rPr lang="en-US" sz="1400" baseline="0" dirty="0" smtClean="0">
                <a:effectLst>
                  <a:outerShdw blurRad="38100" dist="38100" dir="2700000" algn="tl">
                    <a:srgbClr val="000000"/>
                  </a:outerShdw>
                </a:effectLst>
                <a:latin typeface="Calibri" pitchFamily="34" charset="0"/>
              </a:rPr>
              <a:t>November 4,  </a:t>
            </a:r>
            <a:r>
              <a:rPr lang="en-US" sz="1400" dirty="0" smtClean="0">
                <a:effectLst>
                  <a:outerShdw blurRad="38100" dist="38100" dir="2700000" algn="tl">
                    <a:srgbClr val="000000"/>
                  </a:outerShdw>
                </a:effectLst>
                <a:latin typeface="Calibri" pitchFamily="34" charset="0"/>
              </a:rPr>
              <a:t>2009  Stevens Point ,WI </a:t>
            </a:r>
            <a:endParaRPr lang="en-US" sz="1400" dirty="0">
              <a:effectLst>
                <a:outerShdw blurRad="38100" dist="38100" dir="2700000" algn="tl">
                  <a:srgbClr val="000000"/>
                </a:outerShdw>
              </a:effectLst>
              <a:latin typeface="Calibri" pitchFamily="34" charset="0"/>
            </a:endParaRPr>
          </a:p>
        </p:txBody>
      </p:sp>
      <p:sp>
        <p:nvSpPr>
          <p:cNvPr id="10" name="AutoShape 16"/>
          <p:cNvSpPr>
            <a:spLocks noChangeArrowheads="1"/>
          </p:cNvSpPr>
          <p:nvPr userDrawn="1"/>
        </p:nvSpPr>
        <p:spPr bwMode="auto">
          <a:xfrm>
            <a:off x="-11113" y="5181600"/>
            <a:ext cx="9155113" cy="762000"/>
          </a:xfrm>
          <a:prstGeom prst="roundRect">
            <a:avLst>
              <a:gd name="adj" fmla="val 16667"/>
            </a:avLst>
          </a:prstGeom>
          <a:solidFill>
            <a:srgbClr val="26598E"/>
          </a:solidFill>
          <a:ln w="9525">
            <a:noFill/>
            <a:round/>
            <a:headEnd/>
            <a:tailEnd/>
          </a:ln>
          <a:effectLst/>
        </p:spPr>
        <p:txBody>
          <a:bodyPr wrap="none" anchor="ctr"/>
          <a:lstStyle/>
          <a:p>
            <a:pP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1828800" y="2514600"/>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1" name="Footer Placeholder 16"/>
          <p:cNvSpPr>
            <a:spLocks noGrp="1"/>
          </p:cNvSpPr>
          <p:nvPr>
            <p:ph type="ftr" sz="quarter" idx="10"/>
          </p:nvPr>
        </p:nvSpPr>
        <p:spPr/>
        <p:txBody>
          <a:bodyPr/>
          <a:lstStyle>
            <a:lvl1pPr algn="r">
              <a:defRPr>
                <a:solidFill>
                  <a:schemeClr val="tx2"/>
                </a:solidFill>
              </a:defRPr>
            </a:lvl1pPr>
          </a:lstStyle>
          <a:p>
            <a:pPr>
              <a:defRPr/>
            </a:pPr>
            <a:endParaRPr lang="en-US"/>
          </a:p>
        </p:txBody>
      </p:sp>
      <p:sp>
        <p:nvSpPr>
          <p:cNvPr id="12" name="Slide Number Placeholder 28"/>
          <p:cNvSpPr>
            <a:spLocks noGrp="1"/>
          </p:cNvSpPr>
          <p:nvPr>
            <p:ph type="sldNum" sz="quarter" idx="11"/>
          </p:nvPr>
        </p:nvSpPr>
        <p:spPr/>
        <p:txBody>
          <a:bodyPr/>
          <a:lstStyle>
            <a:lvl1pPr>
              <a:defRPr>
                <a:solidFill>
                  <a:schemeClr val="tx2"/>
                </a:solidFill>
              </a:defRPr>
            </a:lvl1pPr>
          </a:lstStyle>
          <a:p>
            <a:pPr>
              <a:defRPr/>
            </a:pPr>
            <a:fld id="{DD582C33-F6AA-43A5-B0DF-E3F26A0E3F81}" type="slidenum">
              <a:rPr lang="en-US"/>
              <a:pPr>
                <a:defRPr/>
              </a:pPr>
              <a:t>‹#›</a:t>
            </a:fld>
            <a:endParaRPr lang="en-US"/>
          </a:p>
        </p:txBody>
      </p:sp>
      <p:pic>
        <p:nvPicPr>
          <p:cNvPr id="13" name="Picture 12" descr="UWEX logo 2008.tif"/>
          <p:cNvPicPr>
            <a:picLocks noChangeAspect="1"/>
          </p:cNvPicPr>
          <p:nvPr userDrawn="1"/>
        </p:nvPicPr>
        <p:blipFill>
          <a:blip r:embed="rId3" cstate="print"/>
          <a:stretch>
            <a:fillRect/>
          </a:stretch>
        </p:blipFill>
        <p:spPr>
          <a:xfrm>
            <a:off x="7620000" y="6155844"/>
            <a:ext cx="1524000" cy="52402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Up Landscape with Captions">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8" name="Rectangle 7"/>
          <p:cNvSpPr>
            <a:spLocks noGrp="1"/>
          </p:cNvSpPr>
          <p:nvPr>
            <p:ph type="body" sz="quarter" idx="16"/>
          </p:nvPr>
        </p:nvSpPr>
        <p:spPr>
          <a:xfrm>
            <a:off x="457200" y="4857750"/>
            <a:ext cx="4038600" cy="1238250"/>
          </a:xfrm>
        </p:spPr>
        <p:txBody>
          <a:bodyPr rIns="9144">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19" name="Rectangle 7"/>
          <p:cNvSpPr>
            <a:spLocks noGrp="1"/>
          </p:cNvSpPr>
          <p:nvPr>
            <p:ph type="body" sz="quarter" idx="17"/>
          </p:nvPr>
        </p:nvSpPr>
        <p:spPr>
          <a:xfrm>
            <a:off x="4648200" y="4857750"/>
            <a:ext cx="4038600" cy="1238250"/>
          </a:xfrm>
        </p:spPr>
        <p:txBody>
          <a:bodyPr rIns="9144">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6" name="Rectangle 3"/>
          <p:cNvSpPr>
            <a:spLocks noGrp="1"/>
          </p:cNvSpPr>
          <p:nvPr>
            <p:ph type="dt" sz="half" idx="18"/>
          </p:nvPr>
        </p:nvSpPr>
        <p:spPr/>
        <p:txBody>
          <a:bodyPr/>
          <a:lstStyle>
            <a:lvl1pPr>
              <a:defRPr/>
            </a:lvl1pPr>
          </a:lstStyle>
          <a:p>
            <a:pPr>
              <a:defRPr/>
            </a:pPr>
            <a:fld id="{E350451A-812B-4008-935C-B5CD3F78ADAC}" type="datetime1">
              <a:rPr lang="en-US">
                <a:solidFill>
                  <a:srgbClr val="D4D2D0"/>
                </a:solidFill>
              </a:rPr>
              <a:pPr>
                <a:defRPr/>
              </a:pPr>
              <a:t>3/31/2016</a:t>
            </a:fld>
            <a:endParaRPr lang="en-US">
              <a:solidFill>
                <a:srgbClr val="D4D2D0"/>
              </a:solidFill>
            </a:endParaRPr>
          </a:p>
        </p:txBody>
      </p:sp>
      <p:sp>
        <p:nvSpPr>
          <p:cNvPr id="7" name="Rectangle 25"/>
          <p:cNvSpPr>
            <a:spLocks noGrp="1"/>
          </p:cNvSpPr>
          <p:nvPr>
            <p:ph type="ftr" sz="quarter" idx="19"/>
          </p:nvPr>
        </p:nvSpPr>
        <p:spPr/>
        <p:txBody>
          <a:bodyPr/>
          <a:lstStyle>
            <a:lvl1pPr>
              <a:defRPr/>
            </a:lvl1pPr>
          </a:lstStyle>
          <a:p>
            <a:pPr>
              <a:defRPr/>
            </a:pPr>
            <a:endParaRPr lang="en-US">
              <a:solidFill>
                <a:srgbClr val="D4D2D0"/>
              </a:solidFill>
            </a:endParaRPr>
          </a:p>
        </p:txBody>
      </p:sp>
      <p:sp>
        <p:nvSpPr>
          <p:cNvPr id="9" name="Rectangle 16"/>
          <p:cNvSpPr>
            <a:spLocks noGrp="1"/>
          </p:cNvSpPr>
          <p:nvPr>
            <p:ph type="sldNum" sz="quarter" idx="20"/>
          </p:nvPr>
        </p:nvSpPr>
        <p:spPr/>
        <p:txBody>
          <a:bodyPr/>
          <a:lstStyle>
            <a:lvl1pPr>
              <a:defRPr/>
            </a:lvl1pPr>
          </a:lstStyle>
          <a:p>
            <a:pPr>
              <a:defRPr/>
            </a:pPr>
            <a:fld id="{7C2B299B-E8C0-4F37-9A41-4367E8511517}"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184486029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Up Mixed with Caption">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1" name="Rectangle 7"/>
          <p:cNvSpPr>
            <a:spLocks noGrp="1"/>
          </p:cNvSpPr>
          <p:nvPr>
            <p:ph type="body" sz="quarter" idx="13"/>
          </p:nvPr>
        </p:nvSpPr>
        <p:spPr>
          <a:xfrm>
            <a:off x="5141976" y="3352800"/>
            <a:ext cx="3773425" cy="2971800"/>
          </a:xfrm>
        </p:spPr>
        <p:txBody>
          <a:bodyPr>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5" name="Rectangle 3"/>
          <p:cNvSpPr>
            <a:spLocks noGrp="1"/>
          </p:cNvSpPr>
          <p:nvPr>
            <p:ph type="dt" sz="half" idx="14"/>
          </p:nvPr>
        </p:nvSpPr>
        <p:spPr/>
        <p:txBody>
          <a:bodyPr/>
          <a:lstStyle>
            <a:lvl1pPr>
              <a:defRPr/>
            </a:lvl1pPr>
          </a:lstStyle>
          <a:p>
            <a:pPr>
              <a:defRPr/>
            </a:pPr>
            <a:fld id="{2C9B3F7A-0DCC-4552-BAE9-2CCAB6200EBB}" type="datetime1">
              <a:rPr lang="en-US">
                <a:solidFill>
                  <a:srgbClr val="D4D2D0"/>
                </a:solidFill>
              </a:rPr>
              <a:pPr>
                <a:defRPr/>
              </a:pPr>
              <a:t>3/31/2016</a:t>
            </a:fld>
            <a:endParaRPr lang="en-US">
              <a:solidFill>
                <a:srgbClr val="D4D2D0"/>
              </a:solidFill>
            </a:endParaRPr>
          </a:p>
        </p:txBody>
      </p:sp>
      <p:sp>
        <p:nvSpPr>
          <p:cNvPr id="7" name="Rectangle 25"/>
          <p:cNvSpPr>
            <a:spLocks noGrp="1"/>
          </p:cNvSpPr>
          <p:nvPr>
            <p:ph type="ftr" sz="quarter" idx="15"/>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6"/>
          </p:nvPr>
        </p:nvSpPr>
        <p:spPr/>
        <p:txBody>
          <a:bodyPr/>
          <a:lstStyle>
            <a:lvl1pPr>
              <a:defRPr/>
            </a:lvl1pPr>
          </a:lstStyle>
          <a:p>
            <a:pPr>
              <a:defRPr/>
            </a:pPr>
            <a:fld id="{A59AB67E-928A-40DA-942E-2EB732A63407}"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56580620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Up Portrait with Captions">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6"/>
          <p:cNvSpPr>
            <a:spLocks noGrp="1"/>
          </p:cNvSpPr>
          <p:nvPr>
            <p:ph type="body" sz="quarter" idx="13"/>
          </p:nvPr>
        </p:nvSpPr>
        <p:spPr>
          <a:xfrm>
            <a:off x="228600" y="4876800"/>
            <a:ext cx="2743200" cy="1447800"/>
          </a:xfrm>
        </p:spPr>
        <p:txBody>
          <a:bodyPr>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6" name="Rectangle 6"/>
          <p:cNvSpPr>
            <a:spLocks noGrp="1"/>
          </p:cNvSpPr>
          <p:nvPr>
            <p:ph type="body" sz="quarter" idx="14"/>
          </p:nvPr>
        </p:nvSpPr>
        <p:spPr>
          <a:xfrm>
            <a:off x="3200400" y="4876800"/>
            <a:ext cx="2743200" cy="1447800"/>
          </a:xfrm>
        </p:spPr>
        <p:txBody>
          <a:bodyPr>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14" name="Rectangle 6"/>
          <p:cNvSpPr>
            <a:spLocks noGrp="1"/>
          </p:cNvSpPr>
          <p:nvPr>
            <p:ph type="body" sz="quarter" idx="15"/>
          </p:nvPr>
        </p:nvSpPr>
        <p:spPr>
          <a:xfrm>
            <a:off x="6172200" y="4876800"/>
            <a:ext cx="2743200" cy="1447800"/>
          </a:xfrm>
        </p:spPr>
        <p:txBody>
          <a:bodyPr>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8" name="Rectangle 3"/>
          <p:cNvSpPr>
            <a:spLocks noGrp="1"/>
          </p:cNvSpPr>
          <p:nvPr>
            <p:ph type="dt" sz="half" idx="16"/>
          </p:nvPr>
        </p:nvSpPr>
        <p:spPr/>
        <p:txBody>
          <a:bodyPr/>
          <a:lstStyle>
            <a:lvl1pPr>
              <a:defRPr/>
            </a:lvl1pPr>
          </a:lstStyle>
          <a:p>
            <a:pPr>
              <a:defRPr/>
            </a:pPr>
            <a:fld id="{293226E9-2696-4CDC-BC95-34B5B0B61B7D}" type="datetime1">
              <a:rPr lang="en-US">
                <a:solidFill>
                  <a:srgbClr val="D4D2D0"/>
                </a:solidFill>
              </a:rPr>
              <a:pPr>
                <a:defRPr/>
              </a:pPr>
              <a:t>3/31/2016</a:t>
            </a:fld>
            <a:endParaRPr lang="en-US">
              <a:solidFill>
                <a:srgbClr val="D4D2D0"/>
              </a:solidFill>
            </a:endParaRPr>
          </a:p>
        </p:txBody>
      </p:sp>
      <p:sp>
        <p:nvSpPr>
          <p:cNvPr id="9" name="Rectangle 25"/>
          <p:cNvSpPr>
            <a:spLocks noGrp="1"/>
          </p:cNvSpPr>
          <p:nvPr>
            <p:ph type="ftr" sz="quarter" idx="17"/>
          </p:nvPr>
        </p:nvSpPr>
        <p:spPr/>
        <p:txBody>
          <a:bodyPr/>
          <a:lstStyle>
            <a:lvl1pPr>
              <a:defRPr/>
            </a:lvl1pPr>
          </a:lstStyle>
          <a:p>
            <a:pPr>
              <a:defRPr/>
            </a:pPr>
            <a:endParaRPr lang="en-US">
              <a:solidFill>
                <a:srgbClr val="D4D2D0"/>
              </a:solidFill>
            </a:endParaRPr>
          </a:p>
        </p:txBody>
      </p:sp>
      <p:sp>
        <p:nvSpPr>
          <p:cNvPr id="10" name="Rectangle 16"/>
          <p:cNvSpPr>
            <a:spLocks noGrp="1"/>
          </p:cNvSpPr>
          <p:nvPr>
            <p:ph type="sldNum" sz="quarter" idx="18"/>
          </p:nvPr>
        </p:nvSpPr>
        <p:spPr/>
        <p:txBody>
          <a:bodyPr/>
          <a:lstStyle>
            <a:lvl1pPr>
              <a:defRPr/>
            </a:lvl1pPr>
          </a:lstStyle>
          <a:p>
            <a:pPr>
              <a:defRPr/>
            </a:pPr>
            <a:fld id="{AC1D6CAD-BD22-4A9D-9E1C-F3003B9FF83B}"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373890415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Up Landscape with Caption">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7" name="Rectangle 11"/>
          <p:cNvSpPr>
            <a:spLocks noGrp="1"/>
          </p:cNvSpPr>
          <p:nvPr>
            <p:ph type="body" sz="quarter" idx="14"/>
          </p:nvPr>
        </p:nvSpPr>
        <p:spPr>
          <a:xfrm>
            <a:off x="457200" y="228600"/>
            <a:ext cx="4023360" cy="3017520"/>
          </a:xfrm>
        </p:spPr>
        <p:txBody>
          <a:bodyPr anchor="b">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6" name="Rectangle 3"/>
          <p:cNvSpPr>
            <a:spLocks noGrp="1"/>
          </p:cNvSpPr>
          <p:nvPr>
            <p:ph type="dt" sz="half" idx="15"/>
          </p:nvPr>
        </p:nvSpPr>
        <p:spPr/>
        <p:txBody>
          <a:bodyPr/>
          <a:lstStyle>
            <a:lvl1pPr>
              <a:defRPr/>
            </a:lvl1pPr>
          </a:lstStyle>
          <a:p>
            <a:pPr>
              <a:defRPr/>
            </a:pPr>
            <a:fld id="{570133E0-7203-4979-BE9F-84BBDAA625FE}" type="datetime1">
              <a:rPr lang="en-US">
                <a:solidFill>
                  <a:srgbClr val="D4D2D0"/>
                </a:solidFill>
              </a:rPr>
              <a:pPr>
                <a:defRPr/>
              </a:pPr>
              <a:t>3/31/2016</a:t>
            </a:fld>
            <a:endParaRPr lang="en-US">
              <a:solidFill>
                <a:srgbClr val="D4D2D0"/>
              </a:solidFill>
            </a:endParaRPr>
          </a:p>
        </p:txBody>
      </p:sp>
      <p:sp>
        <p:nvSpPr>
          <p:cNvPr id="7" name="Rectangle 25"/>
          <p:cNvSpPr>
            <a:spLocks noGrp="1"/>
          </p:cNvSpPr>
          <p:nvPr>
            <p:ph type="ftr" sz="quarter" idx="16"/>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7"/>
          </p:nvPr>
        </p:nvSpPr>
        <p:spPr/>
        <p:txBody>
          <a:bodyPr/>
          <a:lstStyle>
            <a:lvl1pPr>
              <a:defRPr/>
            </a:lvl1pPr>
          </a:lstStyle>
          <a:p>
            <a:pPr>
              <a:defRPr/>
            </a:pPr>
            <a:fld id="{96F3D428-5094-400A-A85A-A746B022B1A4}"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339153579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Up Mixed">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5" name="Rectangle 3"/>
          <p:cNvSpPr>
            <a:spLocks noGrp="1"/>
          </p:cNvSpPr>
          <p:nvPr>
            <p:ph type="dt" sz="half" idx="14"/>
          </p:nvPr>
        </p:nvSpPr>
        <p:spPr/>
        <p:txBody>
          <a:bodyPr/>
          <a:lstStyle>
            <a:lvl1pPr>
              <a:defRPr/>
            </a:lvl1pPr>
          </a:lstStyle>
          <a:p>
            <a:pPr>
              <a:defRPr/>
            </a:pPr>
            <a:fld id="{6C672663-EDBA-4E16-B708-3674478C8A0E}" type="datetime1">
              <a:rPr lang="en-US">
                <a:solidFill>
                  <a:srgbClr val="D4D2D0"/>
                </a:solidFill>
              </a:rPr>
              <a:pPr>
                <a:defRPr/>
              </a:pPr>
              <a:t>3/31/2016</a:t>
            </a:fld>
            <a:endParaRPr lang="en-US">
              <a:solidFill>
                <a:srgbClr val="D4D2D0"/>
              </a:solidFill>
            </a:endParaRPr>
          </a:p>
        </p:txBody>
      </p:sp>
      <p:sp>
        <p:nvSpPr>
          <p:cNvPr id="6" name="Rectangle 25"/>
          <p:cNvSpPr>
            <a:spLocks noGrp="1"/>
          </p:cNvSpPr>
          <p:nvPr>
            <p:ph type="ftr" sz="quarter" idx="15"/>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6"/>
          </p:nvPr>
        </p:nvSpPr>
        <p:spPr/>
        <p:txBody>
          <a:bodyPr/>
          <a:lstStyle>
            <a:lvl1pPr>
              <a:defRPr/>
            </a:lvl1pPr>
          </a:lstStyle>
          <a:p>
            <a:pPr>
              <a:defRPr/>
            </a:pPr>
            <a:fld id="{ED7D2B6D-DFE2-44BC-B8C2-631D90CB70A6}"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179517079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4-Up Portrait with Captions">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6" name="Rectangle 7"/>
          <p:cNvSpPr>
            <a:spLocks noGrp="1"/>
          </p:cNvSpPr>
          <p:nvPr>
            <p:ph type="body" sz="quarter" idx="16"/>
          </p:nvPr>
        </p:nvSpPr>
        <p:spPr>
          <a:xfrm>
            <a:off x="400497" y="1295400"/>
            <a:ext cx="1676400" cy="1905000"/>
          </a:xfrm>
        </p:spPr>
        <p:txBody>
          <a:bodyPr anchor="b">
            <a:noAutofit/>
          </a:bodyPr>
          <a:lstStyle>
            <a:lvl1pPr marL="0" marR="0" indent="0" algn="r" rtl="0" latinLnBrk="0">
              <a:spcBef>
                <a:spcPct val="20000"/>
              </a:spcBef>
              <a:buFontTx/>
              <a:buNone/>
              <a:defRPr sz="1600" baseline="0">
                <a:solidFill>
                  <a:schemeClr val="tx1"/>
                </a:solidFill>
                <a:latin typeface="+mn-lt"/>
                <a:ea typeface="+mn-ea"/>
                <a:cs typeface="+mn-cs"/>
              </a:defRPr>
            </a:lvl1pPr>
          </a:lstStyle>
          <a:p>
            <a:pPr lvl="0"/>
            <a:r>
              <a:rPr lang="en-US" smtClean="0"/>
              <a:t>Click to edit Master text styles</a:t>
            </a:r>
          </a:p>
        </p:txBody>
      </p:sp>
      <p:sp>
        <p:nvSpPr>
          <p:cNvPr id="14" name="Rectangle 7"/>
          <p:cNvSpPr>
            <a:spLocks noGrp="1"/>
          </p:cNvSpPr>
          <p:nvPr>
            <p:ph type="body" sz="quarter" idx="29"/>
          </p:nvPr>
        </p:nvSpPr>
        <p:spPr>
          <a:xfrm>
            <a:off x="7086600" y="1295400"/>
            <a:ext cx="1676400" cy="1905000"/>
          </a:xfrm>
        </p:spPr>
        <p:txBody>
          <a:bodyPr anchor="b"/>
          <a:lstStyle>
            <a:lvl1pPr marL="0" marR="0" indent="0" algn="l">
              <a:buFontTx/>
              <a:buNone/>
              <a:defRPr sz="1600" baseline="0"/>
            </a:lvl1pPr>
          </a:lstStyle>
          <a:p>
            <a:pPr lvl="0"/>
            <a:r>
              <a:rPr lang="en-US" smtClean="0"/>
              <a:t>Click to edit Master text styles</a:t>
            </a:r>
          </a:p>
        </p:txBody>
      </p:sp>
      <p:sp>
        <p:nvSpPr>
          <p:cNvPr id="4" name="Rectangle 7"/>
          <p:cNvSpPr>
            <a:spLocks noGrp="1"/>
          </p:cNvSpPr>
          <p:nvPr>
            <p:ph type="body" sz="quarter" idx="28"/>
          </p:nvPr>
        </p:nvSpPr>
        <p:spPr>
          <a:xfrm>
            <a:off x="400497" y="3352800"/>
            <a:ext cx="1676400" cy="1905000"/>
          </a:xfrm>
        </p:spPr>
        <p:txBody>
          <a:bodyPr/>
          <a:lstStyle>
            <a:lvl1pPr marL="0" marR="0" indent="0" algn="r">
              <a:buFontTx/>
              <a:buNone/>
              <a:defRPr sz="1600" baseline="0"/>
            </a:lvl1pPr>
          </a:lstStyle>
          <a:p>
            <a:pPr lvl="0"/>
            <a:r>
              <a:rPr lang="en-US" smtClean="0"/>
              <a:t>Click to edit Master text styles</a:t>
            </a:r>
          </a:p>
        </p:txBody>
      </p:sp>
      <p:sp>
        <p:nvSpPr>
          <p:cNvPr id="13" name="Rectangle 7"/>
          <p:cNvSpPr>
            <a:spLocks noGrp="1"/>
          </p:cNvSpPr>
          <p:nvPr>
            <p:ph type="body" sz="quarter" idx="30"/>
          </p:nvPr>
        </p:nvSpPr>
        <p:spPr>
          <a:xfrm>
            <a:off x="7086600" y="3352800"/>
            <a:ext cx="1676400" cy="1905000"/>
          </a:xfrm>
        </p:spPr>
        <p:txBody>
          <a:bodyPr/>
          <a:lstStyle>
            <a:lvl1pPr marL="0" marR="0" indent="0" algn="l">
              <a:buFontTx/>
              <a:buNone/>
              <a:defRPr sz="1600" baseline="0"/>
            </a:lvl1pPr>
          </a:lstStyle>
          <a:p>
            <a:pPr lvl="0"/>
            <a:r>
              <a:rPr lang="en-US" smtClean="0"/>
              <a:t>Click to edit Master text styles</a:t>
            </a:r>
          </a:p>
        </p:txBody>
      </p:sp>
      <p:sp>
        <p:nvSpPr>
          <p:cNvPr id="11" name="Rectangle 3"/>
          <p:cNvSpPr>
            <a:spLocks noGrp="1"/>
          </p:cNvSpPr>
          <p:nvPr>
            <p:ph type="dt" sz="half" idx="31"/>
          </p:nvPr>
        </p:nvSpPr>
        <p:spPr/>
        <p:txBody>
          <a:bodyPr/>
          <a:lstStyle>
            <a:lvl1pPr>
              <a:defRPr/>
            </a:lvl1pPr>
          </a:lstStyle>
          <a:p>
            <a:pPr>
              <a:defRPr/>
            </a:pPr>
            <a:fld id="{7B7E158B-685E-4E0E-BE6C-9A2C92A3AA96}" type="datetime1">
              <a:rPr lang="en-US">
                <a:solidFill>
                  <a:srgbClr val="D4D2D0"/>
                </a:solidFill>
              </a:rPr>
              <a:pPr>
                <a:defRPr/>
              </a:pPr>
              <a:t>3/31/2016</a:t>
            </a:fld>
            <a:endParaRPr lang="en-US">
              <a:solidFill>
                <a:srgbClr val="D4D2D0"/>
              </a:solidFill>
            </a:endParaRPr>
          </a:p>
        </p:txBody>
      </p:sp>
      <p:sp>
        <p:nvSpPr>
          <p:cNvPr id="12" name="Rectangle 25"/>
          <p:cNvSpPr>
            <a:spLocks noGrp="1"/>
          </p:cNvSpPr>
          <p:nvPr>
            <p:ph type="ftr" sz="quarter" idx="32"/>
          </p:nvPr>
        </p:nvSpPr>
        <p:spPr/>
        <p:txBody>
          <a:bodyPr/>
          <a:lstStyle>
            <a:lvl1pPr>
              <a:defRPr/>
            </a:lvl1pPr>
          </a:lstStyle>
          <a:p>
            <a:pPr>
              <a:defRPr/>
            </a:pPr>
            <a:endParaRPr lang="en-US">
              <a:solidFill>
                <a:srgbClr val="D4D2D0"/>
              </a:solidFill>
            </a:endParaRPr>
          </a:p>
        </p:txBody>
      </p:sp>
      <p:sp>
        <p:nvSpPr>
          <p:cNvPr id="15" name="Rectangle 16"/>
          <p:cNvSpPr>
            <a:spLocks noGrp="1"/>
          </p:cNvSpPr>
          <p:nvPr>
            <p:ph type="sldNum" sz="quarter" idx="33"/>
          </p:nvPr>
        </p:nvSpPr>
        <p:spPr/>
        <p:txBody>
          <a:bodyPr/>
          <a:lstStyle>
            <a:lvl1pPr>
              <a:defRPr/>
            </a:lvl1pPr>
          </a:lstStyle>
          <a:p>
            <a:pPr>
              <a:defRPr/>
            </a:pPr>
            <a:fld id="{AE777A90-32B6-44E5-9FDC-E83D24EA89D8}"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152773960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4-Up landscape with Caption">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8" name="Rectangle 7"/>
          <p:cNvSpPr>
            <a:spLocks noGrp="1"/>
          </p:cNvSpPr>
          <p:nvPr>
            <p:ph type="body" sz="quarter" idx="16"/>
          </p:nvPr>
        </p:nvSpPr>
        <p:spPr>
          <a:xfrm>
            <a:off x="926821" y="6172200"/>
            <a:ext cx="3657600" cy="304800"/>
          </a:xfrm>
        </p:spPr>
        <p:txBody>
          <a:bodyPr lIns="9144"/>
          <a:lstStyle>
            <a:lvl1pPr marL="0" marR="0" indent="0" algn="l">
              <a:buFontTx/>
              <a:buNone/>
              <a:defRPr sz="1600" baseline="0"/>
            </a:lvl1pPr>
          </a:lstStyle>
          <a:p>
            <a:pPr lvl="0"/>
            <a:r>
              <a:rPr lang="en-US" smtClean="0"/>
              <a:t>Click to edit Master text styles</a:t>
            </a:r>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4" name="Rectangle 7"/>
          <p:cNvSpPr>
            <a:spLocks noGrp="1"/>
          </p:cNvSpPr>
          <p:nvPr>
            <p:ph type="body" sz="quarter" idx="22"/>
          </p:nvPr>
        </p:nvSpPr>
        <p:spPr>
          <a:xfrm>
            <a:off x="926821" y="152400"/>
            <a:ext cx="3657600" cy="304800"/>
          </a:xfrm>
        </p:spPr>
        <p:txBody>
          <a:bodyPr lIns="9144"/>
          <a:lstStyle>
            <a:lvl1pPr marL="0" marR="0" indent="0" algn="l">
              <a:buFontTx/>
              <a:buNone/>
              <a:defRPr sz="1600" baseline="0"/>
            </a:lvl1pPr>
          </a:lstStyle>
          <a:p>
            <a:pPr lvl="0"/>
            <a:r>
              <a:rPr lang="en-US" smtClean="0"/>
              <a:t>Click to edit Master text styles</a:t>
            </a:r>
          </a:p>
        </p:txBody>
      </p:sp>
      <p:sp>
        <p:nvSpPr>
          <p:cNvPr id="18" name="Rectangle 7"/>
          <p:cNvSpPr>
            <a:spLocks noGrp="1"/>
          </p:cNvSpPr>
          <p:nvPr>
            <p:ph type="body" sz="quarter" idx="23"/>
          </p:nvPr>
        </p:nvSpPr>
        <p:spPr>
          <a:xfrm>
            <a:off x="4660621" y="6172200"/>
            <a:ext cx="3657600" cy="304800"/>
          </a:xfrm>
        </p:spPr>
        <p:txBody>
          <a:bodyPr lIns="9144"/>
          <a:lstStyle>
            <a:lvl1pPr marL="0" marR="0" indent="0" algn="l">
              <a:buFontTx/>
              <a:buNone/>
              <a:defRPr sz="1600" baseline="0"/>
            </a:lvl1pPr>
          </a:lstStyle>
          <a:p>
            <a:pPr lvl="0"/>
            <a:r>
              <a:rPr lang="en-US" smtClean="0"/>
              <a:t>Click to edit Master text styles</a:t>
            </a:r>
          </a:p>
        </p:txBody>
      </p:sp>
      <p:sp>
        <p:nvSpPr>
          <p:cNvPr id="16" name="Rectangle 7"/>
          <p:cNvSpPr>
            <a:spLocks noGrp="1"/>
          </p:cNvSpPr>
          <p:nvPr>
            <p:ph type="body" sz="quarter" idx="24"/>
          </p:nvPr>
        </p:nvSpPr>
        <p:spPr>
          <a:xfrm>
            <a:off x="4660621" y="152400"/>
            <a:ext cx="3657600" cy="304800"/>
          </a:xfrm>
        </p:spPr>
        <p:txBody>
          <a:bodyPr lIns="9144"/>
          <a:lstStyle>
            <a:lvl1pPr marL="0" marR="0" indent="0" algn="l">
              <a:buFontTx/>
              <a:buNone/>
              <a:defRPr sz="1600" baseline="0"/>
            </a:lvl1pPr>
          </a:lstStyle>
          <a:p>
            <a:pPr lvl="0"/>
            <a:r>
              <a:rPr lang="en-US" smtClean="0"/>
              <a:t>Click to edit Master text styles</a:t>
            </a:r>
          </a:p>
        </p:txBody>
      </p:sp>
      <p:sp>
        <p:nvSpPr>
          <p:cNvPr id="10" name="Rectangle 3"/>
          <p:cNvSpPr>
            <a:spLocks noGrp="1"/>
          </p:cNvSpPr>
          <p:nvPr>
            <p:ph type="dt" sz="half" idx="25"/>
          </p:nvPr>
        </p:nvSpPr>
        <p:spPr/>
        <p:txBody>
          <a:bodyPr/>
          <a:lstStyle>
            <a:lvl1pPr>
              <a:defRPr/>
            </a:lvl1pPr>
          </a:lstStyle>
          <a:p>
            <a:pPr>
              <a:defRPr/>
            </a:pPr>
            <a:fld id="{16A119DD-E335-4863-8001-850A63FE0E7B}" type="datetime1">
              <a:rPr lang="en-US">
                <a:solidFill>
                  <a:srgbClr val="D4D2D0"/>
                </a:solidFill>
              </a:rPr>
              <a:pPr>
                <a:defRPr/>
              </a:pPr>
              <a:t>3/31/2016</a:t>
            </a:fld>
            <a:endParaRPr lang="en-US">
              <a:solidFill>
                <a:srgbClr val="D4D2D0"/>
              </a:solidFill>
            </a:endParaRPr>
          </a:p>
        </p:txBody>
      </p:sp>
      <p:sp>
        <p:nvSpPr>
          <p:cNvPr id="11" name="Rectangle 25"/>
          <p:cNvSpPr>
            <a:spLocks noGrp="1"/>
          </p:cNvSpPr>
          <p:nvPr>
            <p:ph type="ftr" sz="quarter" idx="26"/>
          </p:nvPr>
        </p:nvSpPr>
        <p:spPr/>
        <p:txBody>
          <a:bodyPr/>
          <a:lstStyle>
            <a:lvl1pPr>
              <a:defRPr/>
            </a:lvl1pPr>
          </a:lstStyle>
          <a:p>
            <a:pPr>
              <a:defRPr/>
            </a:pPr>
            <a:endParaRPr lang="en-US">
              <a:solidFill>
                <a:srgbClr val="D4D2D0"/>
              </a:solidFill>
            </a:endParaRPr>
          </a:p>
        </p:txBody>
      </p:sp>
      <p:sp>
        <p:nvSpPr>
          <p:cNvPr id="12" name="Rectangle 16"/>
          <p:cNvSpPr>
            <a:spLocks noGrp="1"/>
          </p:cNvSpPr>
          <p:nvPr>
            <p:ph type="sldNum" sz="quarter" idx="27"/>
          </p:nvPr>
        </p:nvSpPr>
        <p:spPr/>
        <p:txBody>
          <a:bodyPr/>
          <a:lstStyle>
            <a:lvl1pPr>
              <a:defRPr/>
            </a:lvl1pPr>
          </a:lstStyle>
          <a:p>
            <a:pPr>
              <a:defRPr/>
            </a:pPr>
            <a:fld id="{680DCFAE-CBC9-4243-9019-5734BD908696}"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39765657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4-Up Portrait with Large Caption">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4" name="Rectangle 7"/>
          <p:cNvSpPr>
            <a:spLocks noGrp="1"/>
          </p:cNvSpPr>
          <p:nvPr>
            <p:ph type="body" sz="quarter" idx="29"/>
          </p:nvPr>
        </p:nvSpPr>
        <p:spPr>
          <a:xfrm>
            <a:off x="152400" y="4495800"/>
            <a:ext cx="8763000" cy="1905000"/>
          </a:xfrm>
        </p:spPr>
        <p:txBody>
          <a:bodyPr/>
          <a:lstStyle>
            <a:lvl1pPr marL="0" marR="0" indent="0" algn="l">
              <a:buFontTx/>
              <a:buNone/>
              <a:defRPr sz="2400" baseline="0"/>
            </a:lvl1pPr>
          </a:lstStyle>
          <a:p>
            <a:pPr lvl="0"/>
            <a:r>
              <a:rPr lang="en-US" smtClean="0"/>
              <a:t>Click to edit Master text styles</a:t>
            </a:r>
          </a:p>
        </p:txBody>
      </p:sp>
      <p:sp>
        <p:nvSpPr>
          <p:cNvPr id="8" name="Rectangle 3"/>
          <p:cNvSpPr>
            <a:spLocks noGrp="1"/>
          </p:cNvSpPr>
          <p:nvPr>
            <p:ph type="dt" sz="half" idx="33"/>
          </p:nvPr>
        </p:nvSpPr>
        <p:spPr/>
        <p:txBody>
          <a:bodyPr/>
          <a:lstStyle>
            <a:lvl1pPr>
              <a:defRPr/>
            </a:lvl1pPr>
          </a:lstStyle>
          <a:p>
            <a:pPr>
              <a:defRPr/>
            </a:pPr>
            <a:fld id="{75170F7F-3CD9-488D-BE8D-91094F36B9AA}" type="datetime1">
              <a:rPr lang="en-US">
                <a:solidFill>
                  <a:srgbClr val="D4D2D0"/>
                </a:solidFill>
              </a:rPr>
              <a:pPr>
                <a:defRPr/>
              </a:pPr>
              <a:t>3/31/2016</a:t>
            </a:fld>
            <a:endParaRPr lang="en-US">
              <a:solidFill>
                <a:srgbClr val="D4D2D0"/>
              </a:solidFill>
            </a:endParaRPr>
          </a:p>
        </p:txBody>
      </p:sp>
      <p:sp>
        <p:nvSpPr>
          <p:cNvPr id="9" name="Rectangle 25"/>
          <p:cNvSpPr>
            <a:spLocks noGrp="1"/>
          </p:cNvSpPr>
          <p:nvPr>
            <p:ph type="ftr" sz="quarter" idx="34"/>
          </p:nvPr>
        </p:nvSpPr>
        <p:spPr/>
        <p:txBody>
          <a:bodyPr/>
          <a:lstStyle>
            <a:lvl1pPr>
              <a:defRPr/>
            </a:lvl1pPr>
          </a:lstStyle>
          <a:p>
            <a:pPr>
              <a:defRPr/>
            </a:pPr>
            <a:endParaRPr lang="en-US">
              <a:solidFill>
                <a:srgbClr val="D4D2D0"/>
              </a:solidFill>
            </a:endParaRPr>
          </a:p>
        </p:txBody>
      </p:sp>
      <p:sp>
        <p:nvSpPr>
          <p:cNvPr id="10" name="Rectangle 16"/>
          <p:cNvSpPr>
            <a:spLocks noGrp="1"/>
          </p:cNvSpPr>
          <p:nvPr>
            <p:ph type="sldNum" sz="quarter" idx="35"/>
          </p:nvPr>
        </p:nvSpPr>
        <p:spPr/>
        <p:txBody>
          <a:bodyPr/>
          <a:lstStyle>
            <a:lvl1pPr>
              <a:defRPr/>
            </a:lvl1pPr>
          </a:lstStyle>
          <a:p>
            <a:pPr>
              <a:defRPr/>
            </a:pPr>
            <a:fld id="{249CBFF2-32F1-4F2C-B1A1-C52D75F346C0}"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221372304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4-Up: 1 Portrait with  3 Landscape">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3"/>
          <p:cNvSpPr>
            <a:spLocks noGrp="1"/>
          </p:cNvSpPr>
          <p:nvPr>
            <p:ph type="dt" sz="half" idx="24"/>
          </p:nvPr>
        </p:nvSpPr>
        <p:spPr/>
        <p:txBody>
          <a:bodyPr/>
          <a:lstStyle>
            <a:lvl1pPr>
              <a:defRPr/>
            </a:lvl1pPr>
          </a:lstStyle>
          <a:p>
            <a:pPr>
              <a:defRPr/>
            </a:pPr>
            <a:fld id="{865D781C-6E42-4B24-8092-D922B068A639}" type="datetime1">
              <a:rPr lang="en-US">
                <a:solidFill>
                  <a:srgbClr val="D4D2D0"/>
                </a:solidFill>
              </a:rPr>
              <a:pPr>
                <a:defRPr/>
              </a:pPr>
              <a:t>3/31/2016</a:t>
            </a:fld>
            <a:endParaRPr lang="en-US">
              <a:solidFill>
                <a:srgbClr val="D4D2D0"/>
              </a:solidFill>
            </a:endParaRPr>
          </a:p>
        </p:txBody>
      </p:sp>
      <p:sp>
        <p:nvSpPr>
          <p:cNvPr id="8" name="Rectangle 25"/>
          <p:cNvSpPr>
            <a:spLocks noGrp="1"/>
          </p:cNvSpPr>
          <p:nvPr>
            <p:ph type="ftr" sz="quarter" idx="25"/>
          </p:nvPr>
        </p:nvSpPr>
        <p:spPr/>
        <p:txBody>
          <a:bodyPr/>
          <a:lstStyle>
            <a:lvl1pPr>
              <a:defRPr/>
            </a:lvl1pPr>
          </a:lstStyle>
          <a:p>
            <a:pPr>
              <a:defRPr/>
            </a:pPr>
            <a:endParaRPr lang="en-US">
              <a:solidFill>
                <a:srgbClr val="D4D2D0"/>
              </a:solidFill>
            </a:endParaRPr>
          </a:p>
        </p:txBody>
      </p:sp>
      <p:sp>
        <p:nvSpPr>
          <p:cNvPr id="9" name="Rectangle 16"/>
          <p:cNvSpPr>
            <a:spLocks noGrp="1"/>
          </p:cNvSpPr>
          <p:nvPr>
            <p:ph type="sldNum" sz="quarter" idx="26"/>
          </p:nvPr>
        </p:nvSpPr>
        <p:spPr/>
        <p:txBody>
          <a:bodyPr/>
          <a:lstStyle>
            <a:lvl1pPr>
              <a:defRPr/>
            </a:lvl1pPr>
          </a:lstStyle>
          <a:p>
            <a:pPr>
              <a:defRPr/>
            </a:pPr>
            <a:fld id="{28358686-19DB-477A-B214-4E7AE7F57EAA}"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308569318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x" preserve="1">
  <p:cSld name="5-up: 3 Landscape with 2 Portrait">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3"/>
          <p:cNvSpPr>
            <a:spLocks noGrp="1"/>
          </p:cNvSpPr>
          <p:nvPr>
            <p:ph type="dt" sz="half" idx="29"/>
          </p:nvPr>
        </p:nvSpPr>
        <p:spPr/>
        <p:txBody>
          <a:bodyPr/>
          <a:lstStyle>
            <a:lvl1pPr>
              <a:defRPr/>
            </a:lvl1pPr>
          </a:lstStyle>
          <a:p>
            <a:pPr>
              <a:defRPr/>
            </a:pPr>
            <a:fld id="{E2E48347-A10C-42AF-BBC1-7CF3671BBE71}" type="datetime1">
              <a:rPr lang="en-US">
                <a:solidFill>
                  <a:srgbClr val="D4D2D0"/>
                </a:solidFill>
              </a:rPr>
              <a:pPr>
                <a:defRPr/>
              </a:pPr>
              <a:t>3/31/2016</a:t>
            </a:fld>
            <a:endParaRPr lang="en-US">
              <a:solidFill>
                <a:srgbClr val="D4D2D0"/>
              </a:solidFill>
            </a:endParaRPr>
          </a:p>
        </p:txBody>
      </p:sp>
      <p:sp>
        <p:nvSpPr>
          <p:cNvPr id="8" name="Rectangle 25"/>
          <p:cNvSpPr>
            <a:spLocks noGrp="1"/>
          </p:cNvSpPr>
          <p:nvPr>
            <p:ph type="ftr" sz="quarter" idx="30"/>
          </p:nvPr>
        </p:nvSpPr>
        <p:spPr/>
        <p:txBody>
          <a:bodyPr/>
          <a:lstStyle>
            <a:lvl1pPr>
              <a:defRPr/>
            </a:lvl1pPr>
          </a:lstStyle>
          <a:p>
            <a:pPr>
              <a:defRPr/>
            </a:pPr>
            <a:endParaRPr lang="en-US">
              <a:solidFill>
                <a:srgbClr val="D4D2D0"/>
              </a:solidFill>
            </a:endParaRPr>
          </a:p>
        </p:txBody>
      </p:sp>
      <p:sp>
        <p:nvSpPr>
          <p:cNvPr id="10" name="Rectangle 16"/>
          <p:cNvSpPr>
            <a:spLocks noGrp="1"/>
          </p:cNvSpPr>
          <p:nvPr>
            <p:ph type="sldNum" sz="quarter" idx="31"/>
          </p:nvPr>
        </p:nvSpPr>
        <p:spPr/>
        <p:txBody>
          <a:bodyPr/>
          <a:lstStyle>
            <a:lvl1pPr>
              <a:defRPr/>
            </a:lvl1pPr>
          </a:lstStyle>
          <a:p>
            <a:pPr>
              <a:defRPr/>
            </a:pPr>
            <a:fld id="{665AAE2F-B91D-44E4-9235-FCA51A09B5F5}"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172033470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en-US"/>
          </a:p>
        </p:txBody>
      </p:sp>
      <p:sp>
        <p:nvSpPr>
          <p:cNvPr id="5" name="Rectangle 4"/>
          <p:cNvSpPr>
            <a:spLocks noGrp="1" noChangeArrowheads="1"/>
          </p:cNvSpPr>
          <p:nvPr>
            <p:ph type="ftr" sz="quarter" idx="11"/>
          </p:nvPr>
        </p:nvSpPr>
        <p:spPr/>
        <p:txBody>
          <a:bodyPr/>
          <a:lstStyle>
            <a:lvl1pPr>
              <a:defRPr/>
            </a:lvl1pPr>
          </a:lstStyle>
          <a:p>
            <a:pPr>
              <a:defRPr/>
            </a:pPr>
            <a:endParaRPr lang="en-US" altLang="en-US"/>
          </a:p>
        </p:txBody>
      </p:sp>
      <p:sp>
        <p:nvSpPr>
          <p:cNvPr id="6" name="Rectangle 5"/>
          <p:cNvSpPr>
            <a:spLocks noGrp="1" noChangeArrowheads="1"/>
          </p:cNvSpPr>
          <p:nvPr>
            <p:ph type="sldNum" sz="quarter" idx="12"/>
          </p:nvPr>
        </p:nvSpPr>
        <p:spPr/>
        <p:txBody>
          <a:bodyPr/>
          <a:lstStyle>
            <a:lvl1pPr>
              <a:defRPr/>
            </a:lvl1pPr>
          </a:lstStyle>
          <a:p>
            <a:pPr>
              <a:defRPr/>
            </a:pPr>
            <a:fld id="{AECE6A82-E298-4F4D-876A-EC60EE68B426}" type="slidenum">
              <a:rPr lang="en-US" altLang="en-US"/>
              <a:pPr>
                <a:defRPr/>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5-Up: 3 Portrait with 2 Landscape">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3"/>
          <p:cNvSpPr>
            <a:spLocks noGrp="1"/>
          </p:cNvSpPr>
          <p:nvPr>
            <p:ph type="dt" sz="half" idx="31"/>
          </p:nvPr>
        </p:nvSpPr>
        <p:spPr/>
        <p:txBody>
          <a:bodyPr/>
          <a:lstStyle>
            <a:lvl1pPr>
              <a:defRPr/>
            </a:lvl1pPr>
          </a:lstStyle>
          <a:p>
            <a:pPr>
              <a:defRPr/>
            </a:pPr>
            <a:fld id="{5E3A5619-D1F5-4D1E-8EC9-83CC70747973}" type="datetime1">
              <a:rPr lang="en-US">
                <a:solidFill>
                  <a:srgbClr val="D4D2D0"/>
                </a:solidFill>
              </a:rPr>
              <a:pPr>
                <a:defRPr/>
              </a:pPr>
              <a:t>3/31/2016</a:t>
            </a:fld>
            <a:endParaRPr lang="en-US">
              <a:solidFill>
                <a:srgbClr val="D4D2D0"/>
              </a:solidFill>
            </a:endParaRPr>
          </a:p>
        </p:txBody>
      </p:sp>
      <p:sp>
        <p:nvSpPr>
          <p:cNvPr id="8" name="Rectangle 25"/>
          <p:cNvSpPr>
            <a:spLocks noGrp="1"/>
          </p:cNvSpPr>
          <p:nvPr>
            <p:ph type="ftr" sz="quarter" idx="32"/>
          </p:nvPr>
        </p:nvSpPr>
        <p:spPr/>
        <p:txBody>
          <a:bodyPr/>
          <a:lstStyle>
            <a:lvl1pPr>
              <a:defRPr/>
            </a:lvl1pPr>
          </a:lstStyle>
          <a:p>
            <a:pPr>
              <a:defRPr/>
            </a:pPr>
            <a:endParaRPr lang="en-US">
              <a:solidFill>
                <a:srgbClr val="D4D2D0"/>
              </a:solidFill>
            </a:endParaRPr>
          </a:p>
        </p:txBody>
      </p:sp>
      <p:sp>
        <p:nvSpPr>
          <p:cNvPr id="9" name="Rectangle 16"/>
          <p:cNvSpPr>
            <a:spLocks noGrp="1"/>
          </p:cNvSpPr>
          <p:nvPr>
            <p:ph type="sldNum" sz="quarter" idx="33"/>
          </p:nvPr>
        </p:nvSpPr>
        <p:spPr/>
        <p:txBody>
          <a:bodyPr/>
          <a:lstStyle>
            <a:lvl1pPr>
              <a:defRPr/>
            </a:lvl1pPr>
          </a:lstStyle>
          <a:p>
            <a:pPr>
              <a:defRPr/>
            </a:pPr>
            <a:fld id="{DAE35D03-6094-4419-879B-A641E548CEC8}"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375727286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W¥ل云玗İαЂÕØÚáÛ丫:Téxt Plàçèhòlðêr 表¥鷗字㌍_W 6"/>
          <p:cNvSpPr>
            <a:spLocks noGrp="1"/>
          </p:cNvSpPr>
          <p:nvPr>
            <p:ph type="body" sz="quarter" idx="15"/>
          </p:nvPr>
        </p:nvSpPr>
        <p:spPr>
          <a:xfrm>
            <a:off x="3048000" y="4876800"/>
            <a:ext cx="3200400" cy="1295400"/>
          </a:xfrm>
        </p:spPr>
        <p:txBody>
          <a:bodyPr tIns="91440" rIns="9144" bIns="91440"/>
          <a:lstStyle>
            <a:lvl1pPr marL="0" marR="0" indent="0" algn="l">
              <a:buFontTx/>
              <a:buNone/>
              <a:defRPr sz="1800" i="0"/>
            </a:lvl1pPr>
          </a:lstStyle>
          <a:p>
            <a:pPr lvl="0"/>
            <a:r>
              <a:rPr lang="en-US" smtClean="0"/>
              <a:t>Click to edit Master text styles</a:t>
            </a:r>
          </a:p>
        </p:txBody>
      </p:sp>
      <p:sp>
        <p:nvSpPr>
          <p:cNvPr id="5" name="Rectangle 3"/>
          <p:cNvSpPr>
            <a:spLocks noGrp="1"/>
          </p:cNvSpPr>
          <p:nvPr>
            <p:ph type="dt" sz="half" idx="16"/>
          </p:nvPr>
        </p:nvSpPr>
        <p:spPr/>
        <p:txBody>
          <a:bodyPr/>
          <a:lstStyle>
            <a:lvl1pPr>
              <a:defRPr/>
            </a:lvl1pPr>
          </a:lstStyle>
          <a:p>
            <a:pPr>
              <a:defRPr/>
            </a:pPr>
            <a:fld id="{78F66893-9C8F-4AAF-B2B5-72CBAA635317}" type="datetime1">
              <a:rPr lang="en-US">
                <a:solidFill>
                  <a:srgbClr val="D4D2D0"/>
                </a:solidFill>
              </a:rPr>
              <a:pPr>
                <a:defRPr/>
              </a:pPr>
              <a:t>3/31/2016</a:t>
            </a:fld>
            <a:endParaRPr lang="en-US">
              <a:solidFill>
                <a:srgbClr val="D4D2D0"/>
              </a:solidFill>
            </a:endParaRPr>
          </a:p>
        </p:txBody>
      </p:sp>
      <p:sp>
        <p:nvSpPr>
          <p:cNvPr id="6" name="Rectangle 25"/>
          <p:cNvSpPr>
            <a:spLocks noGrp="1"/>
          </p:cNvSpPr>
          <p:nvPr>
            <p:ph type="ftr" sz="quarter" idx="17"/>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8"/>
          </p:nvPr>
        </p:nvSpPr>
        <p:spPr/>
        <p:txBody>
          <a:bodyPr/>
          <a:lstStyle>
            <a:lvl1pPr>
              <a:defRPr/>
            </a:lvl1pPr>
          </a:lstStyle>
          <a:p>
            <a:pPr>
              <a:defRPr/>
            </a:pPr>
            <a:fld id="{A7B9C997-C715-4B38-B3EC-3715BBEF5669}"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803766311"/>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Up 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6" name="W¥ل云玗İαЂôÁûÂÚ丫:Pïçtúrê Plå¢éhõlðér 表¥鷗字㌍ 表_W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W¥ل云玗İαЂÕØÚáÛ丫:Téxt Plàçèhòlðêr 表¥鷗字㌍_W 6"/>
          <p:cNvSpPr>
            <a:spLocks noGrp="1"/>
          </p:cNvSpPr>
          <p:nvPr>
            <p:ph type="body" sz="quarter" idx="15"/>
          </p:nvPr>
        </p:nvSpPr>
        <p:spPr>
          <a:xfrm>
            <a:off x="4953000" y="4648200"/>
            <a:ext cx="3200400" cy="1295400"/>
          </a:xfrm>
        </p:spPr>
        <p:txBody>
          <a:bodyPr tIns="91440" rIns="9144" bIns="91440"/>
          <a:lstStyle>
            <a:lvl1pPr marL="0" marR="0" indent="0" algn="l">
              <a:buFontTx/>
              <a:buNone/>
              <a:defRPr sz="1800" i="0"/>
            </a:lvl1pPr>
          </a:lstStyle>
          <a:p>
            <a:pPr lvl="0"/>
            <a:r>
              <a:rPr lang="en-US" smtClean="0"/>
              <a:t>Click to edit Master text styles</a:t>
            </a:r>
          </a:p>
        </p:txBody>
      </p:sp>
      <p:sp>
        <p:nvSpPr>
          <p:cNvPr id="8" name="W¥ل云玗İαЂÕØÚáÛ丫:Téxt Plàçèhòlðêr 表¥鷗字㌍_W 7"/>
          <p:cNvSpPr>
            <a:spLocks noGrp="1"/>
          </p:cNvSpPr>
          <p:nvPr>
            <p:ph type="body" sz="quarter" idx="16"/>
          </p:nvPr>
        </p:nvSpPr>
        <p:spPr>
          <a:xfrm>
            <a:off x="1143000" y="4648200"/>
            <a:ext cx="3200400" cy="1295400"/>
          </a:xfrm>
        </p:spPr>
        <p:txBody>
          <a:bodyPr tIns="91440" rIns="9144" bIns="91440"/>
          <a:lstStyle>
            <a:lvl1pPr marL="0" marR="0" indent="0" algn="l">
              <a:buFontTx/>
              <a:buNone/>
              <a:defRPr sz="1800" i="0"/>
            </a:lvl1pPr>
          </a:lstStyle>
          <a:p>
            <a:pPr lvl="0"/>
            <a:r>
              <a:rPr lang="en-US" smtClean="0"/>
              <a:t>Click to edit Master text styles</a:t>
            </a:r>
          </a:p>
        </p:txBody>
      </p:sp>
      <p:sp>
        <p:nvSpPr>
          <p:cNvPr id="9" name="Rectangle 3"/>
          <p:cNvSpPr>
            <a:spLocks noGrp="1"/>
          </p:cNvSpPr>
          <p:nvPr>
            <p:ph type="dt" sz="half" idx="17"/>
          </p:nvPr>
        </p:nvSpPr>
        <p:spPr/>
        <p:txBody>
          <a:bodyPr/>
          <a:lstStyle>
            <a:lvl1pPr>
              <a:defRPr/>
            </a:lvl1pPr>
          </a:lstStyle>
          <a:p>
            <a:pPr>
              <a:defRPr/>
            </a:pPr>
            <a:fld id="{D82BB57F-86EC-497F-9B87-5BEE7F9AADC8}" type="datetime1">
              <a:rPr lang="en-US">
                <a:solidFill>
                  <a:srgbClr val="D4D2D0"/>
                </a:solidFill>
              </a:rPr>
              <a:pPr>
                <a:defRPr/>
              </a:pPr>
              <a:t>3/31/2016</a:t>
            </a:fld>
            <a:endParaRPr lang="en-US">
              <a:solidFill>
                <a:srgbClr val="D4D2D0"/>
              </a:solidFill>
            </a:endParaRPr>
          </a:p>
        </p:txBody>
      </p:sp>
      <p:sp>
        <p:nvSpPr>
          <p:cNvPr id="10" name="Rectangle 25"/>
          <p:cNvSpPr>
            <a:spLocks noGrp="1"/>
          </p:cNvSpPr>
          <p:nvPr>
            <p:ph type="ftr" sz="quarter" idx="18"/>
          </p:nvPr>
        </p:nvSpPr>
        <p:spPr/>
        <p:txBody>
          <a:bodyPr/>
          <a:lstStyle>
            <a:lvl1pPr>
              <a:defRPr/>
            </a:lvl1pPr>
          </a:lstStyle>
          <a:p>
            <a:pPr>
              <a:defRPr/>
            </a:pPr>
            <a:endParaRPr lang="en-US">
              <a:solidFill>
                <a:srgbClr val="D4D2D0"/>
              </a:solidFill>
            </a:endParaRPr>
          </a:p>
        </p:txBody>
      </p:sp>
      <p:sp>
        <p:nvSpPr>
          <p:cNvPr id="11" name="Rectangle 16"/>
          <p:cNvSpPr>
            <a:spLocks noGrp="1"/>
          </p:cNvSpPr>
          <p:nvPr>
            <p:ph type="sldNum" sz="quarter" idx="19"/>
          </p:nvPr>
        </p:nvSpPr>
        <p:spPr/>
        <p:txBody>
          <a:bodyPr/>
          <a:lstStyle>
            <a:lvl1pPr>
              <a:defRPr/>
            </a:lvl1pPr>
          </a:lstStyle>
          <a:p>
            <a:pPr>
              <a:defRPr/>
            </a:pPr>
            <a:fld id="{0D033CF2-1C00-4179-9AB4-C05F74747199}"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80423113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a">
    <p:spTree>
      <p:nvGrpSpPr>
        <p:cNvPr id="1" name=""/>
        <p:cNvGrpSpPr/>
        <p:nvPr/>
      </p:nvGrpSpPr>
      <p:grpSpPr>
        <a:xfrm>
          <a:off x="0" y="0"/>
          <a:ext cx="0" cy="0"/>
          <a:chOff x="0" y="0"/>
          <a:chExt cx="0" cy="0"/>
        </a:xfrm>
      </p:grpSpPr>
      <p:sp>
        <p:nvSpPr>
          <p:cNvPr id="3" name="W¥ل云玗İαЂôÁûÂÚ丫:Pïçtúrê Plå¢éhõlðér 表¥鷗字㌍ 表_W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4" name="W¥ل云玗İαЂÕØÚáÛ丫:Téxt Plàçèhòlðêr 表¥鷗字㌍_W 3"/>
          <p:cNvSpPr>
            <a:spLocks noGrp="1"/>
          </p:cNvSpPr>
          <p:nvPr>
            <p:ph type="body" sz="quarter" idx="12"/>
          </p:nvPr>
        </p:nvSpPr>
        <p:spPr>
          <a:xfrm>
            <a:off x="457200" y="4876800"/>
            <a:ext cx="8229600" cy="1447800"/>
          </a:xfrm>
        </p:spPr>
        <p:txBody>
          <a:bodyPr tIns="91440" rIns="9144" bIns="91440"/>
          <a:lstStyle>
            <a:lvl1pPr marL="0" marR="0" indent="0" algn="l">
              <a:buFontTx/>
              <a:buNone/>
              <a:defRPr sz="1800" i="0"/>
            </a:lvl1pPr>
          </a:lstStyle>
          <a:p>
            <a:pPr lvl="0"/>
            <a:r>
              <a:rPr lang="en-US" smtClean="0"/>
              <a:t>Click to edit Master text styles</a:t>
            </a:r>
          </a:p>
        </p:txBody>
      </p:sp>
      <p:sp>
        <p:nvSpPr>
          <p:cNvPr id="5" name="Rectangle 3"/>
          <p:cNvSpPr>
            <a:spLocks noGrp="1"/>
          </p:cNvSpPr>
          <p:nvPr>
            <p:ph type="dt" sz="half" idx="31"/>
          </p:nvPr>
        </p:nvSpPr>
        <p:spPr/>
        <p:txBody>
          <a:bodyPr/>
          <a:lstStyle>
            <a:lvl1pPr>
              <a:defRPr/>
            </a:lvl1pPr>
          </a:lstStyle>
          <a:p>
            <a:pPr>
              <a:defRPr/>
            </a:pPr>
            <a:fld id="{2F021A27-846E-488C-B795-4C5212A137BA}" type="datetime1">
              <a:rPr lang="en-US">
                <a:solidFill>
                  <a:srgbClr val="D4D2D0"/>
                </a:solidFill>
              </a:rPr>
              <a:pPr>
                <a:defRPr/>
              </a:pPr>
              <a:t>3/31/2016</a:t>
            </a:fld>
            <a:endParaRPr lang="en-US">
              <a:solidFill>
                <a:srgbClr val="D4D2D0"/>
              </a:solidFill>
            </a:endParaRPr>
          </a:p>
        </p:txBody>
      </p:sp>
      <p:sp>
        <p:nvSpPr>
          <p:cNvPr id="6" name="Rectangle 25"/>
          <p:cNvSpPr>
            <a:spLocks noGrp="1"/>
          </p:cNvSpPr>
          <p:nvPr>
            <p:ph type="ftr" sz="quarter" idx="32"/>
          </p:nvPr>
        </p:nvSpPr>
        <p:spPr/>
        <p:txBody>
          <a:bodyPr/>
          <a:lstStyle>
            <a:lvl1pPr>
              <a:defRPr/>
            </a:lvl1pPr>
          </a:lstStyle>
          <a:p>
            <a:pPr>
              <a:defRPr/>
            </a:pPr>
            <a:endParaRPr lang="en-US">
              <a:solidFill>
                <a:srgbClr val="D4D2D0"/>
              </a:solidFill>
            </a:endParaRPr>
          </a:p>
        </p:txBody>
      </p:sp>
      <p:sp>
        <p:nvSpPr>
          <p:cNvPr id="7" name="Rectangle 16"/>
          <p:cNvSpPr>
            <a:spLocks noGrp="1"/>
          </p:cNvSpPr>
          <p:nvPr>
            <p:ph type="sldNum" sz="quarter" idx="33"/>
          </p:nvPr>
        </p:nvSpPr>
        <p:spPr/>
        <p:txBody>
          <a:bodyPr/>
          <a:lstStyle>
            <a:lvl1pPr>
              <a:defRPr/>
            </a:lvl1pPr>
          </a:lstStyle>
          <a:p>
            <a:pPr>
              <a:defRPr/>
            </a:pPr>
            <a:fld id="{00A27ADB-C7DE-4FCB-B23D-831A5663239E}"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188415002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lstStyle/>
          <a:p>
            <a:r>
              <a:rPr lang="en-US" noProof="1" smtClean="0"/>
              <a:t>Click to edit Master title style</a:t>
            </a:r>
            <a:endParaRPr lang="en-US"/>
          </a:p>
        </p:txBody>
      </p:sp>
      <p:sp>
        <p:nvSpPr>
          <p:cNvPr id="14" name="Rectangle 6"/>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3"/>
          <p:cNvSpPr>
            <a:spLocks noGrp="1"/>
          </p:cNvSpPr>
          <p:nvPr>
            <p:ph type="dt" sz="half" idx="10"/>
          </p:nvPr>
        </p:nvSpPr>
        <p:spPr/>
        <p:txBody>
          <a:bodyPr/>
          <a:lstStyle>
            <a:lvl1pPr>
              <a:defRPr/>
            </a:lvl1pPr>
          </a:lstStyle>
          <a:p>
            <a:pPr>
              <a:defRPr/>
            </a:pPr>
            <a:fld id="{32624F22-822B-4087-B2C0-A62118072C2B}" type="datetime1">
              <a:rPr lang="en-US">
                <a:solidFill>
                  <a:srgbClr val="D4D2D0"/>
                </a:solidFill>
              </a:rPr>
              <a:pPr>
                <a:defRPr/>
              </a:pPr>
              <a:t>3/31/2016</a:t>
            </a:fld>
            <a:endParaRPr lang="en-US">
              <a:solidFill>
                <a:srgbClr val="D4D2D0"/>
              </a:solidFill>
            </a:endParaRPr>
          </a:p>
        </p:txBody>
      </p:sp>
      <p:sp>
        <p:nvSpPr>
          <p:cNvPr id="5" name="Rectangle 25"/>
          <p:cNvSpPr>
            <a:spLocks noGrp="1"/>
          </p:cNvSpPr>
          <p:nvPr>
            <p:ph type="ftr" sz="quarter" idx="11"/>
          </p:nvPr>
        </p:nvSpPr>
        <p:spPr/>
        <p:txBody>
          <a:bodyPr/>
          <a:lstStyle>
            <a:lvl1pPr>
              <a:defRPr/>
            </a:lvl1pPr>
          </a:lstStyle>
          <a:p>
            <a:pPr>
              <a:defRPr/>
            </a:pPr>
            <a:endParaRPr lang="en-US">
              <a:solidFill>
                <a:srgbClr val="D4D2D0"/>
              </a:solidFill>
            </a:endParaRPr>
          </a:p>
        </p:txBody>
      </p:sp>
      <p:sp>
        <p:nvSpPr>
          <p:cNvPr id="6" name="Rectangle 16"/>
          <p:cNvSpPr>
            <a:spLocks noGrp="1"/>
          </p:cNvSpPr>
          <p:nvPr>
            <p:ph type="sldNum" sz="quarter" idx="12"/>
          </p:nvPr>
        </p:nvSpPr>
        <p:spPr/>
        <p:txBody>
          <a:bodyPr/>
          <a:lstStyle>
            <a:lvl1pPr>
              <a:defRPr/>
            </a:lvl1pPr>
          </a:lstStyle>
          <a:p>
            <a:pPr>
              <a:defRPr/>
            </a:pPr>
            <a:fld id="{604E96CA-7000-40CE-8DF8-1265A42DF133}"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12842374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1361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lbum Cover">
    <p:spTree>
      <p:nvGrpSpPr>
        <p:cNvPr id="1" name=""/>
        <p:cNvGrpSpPr/>
        <p:nvPr/>
      </p:nvGrpSpPr>
      <p:grpSpPr>
        <a:xfrm>
          <a:off x="0" y="0"/>
          <a:ext cx="0" cy="0"/>
          <a:chOff x="0" y="0"/>
          <a:chExt cx="0" cy="0"/>
        </a:xfrm>
      </p:grpSpPr>
      <p:sp>
        <p:nvSpPr>
          <p:cNvPr id="5" name="Rectangle 7"/>
          <p:cNvSpPr>
            <a:spLocks/>
          </p:cNvSpPr>
          <p:nvPr/>
        </p:nvSpPr>
        <p:spPr>
          <a:xfrm>
            <a:off x="454025" y="5181600"/>
            <a:ext cx="8229600" cy="1143000"/>
          </a:xfrm>
          <a:prstGeom prst="rect">
            <a:avLst/>
          </a:prstGeom>
        </p:spPr>
        <p:txBody>
          <a:bodyPr anchor="ctr">
            <a:normAutofit/>
          </a:bodyPr>
          <a:lstStyle/>
          <a:p>
            <a:pPr algn="ctr" fontAlgn="auto">
              <a:spcAft>
                <a:spcPts val="0"/>
              </a:spcAft>
              <a:defRPr/>
            </a:pPr>
            <a:endParaRPr lang="en-US" sz="3200" i="1" kern="0" dirty="0">
              <a:solidFill>
                <a:prstClr val="white"/>
              </a:solidFill>
              <a:latin typeface="Century Gothic"/>
            </a:endParaRPr>
          </a:p>
        </p:txBody>
      </p:sp>
      <p:sp>
        <p:nvSpPr>
          <p:cNvPr id="6" name="Rectangle 5"/>
          <p:cNvSpPr/>
          <p:nvPr userDrawn="1"/>
        </p:nvSpPr>
        <p:spPr>
          <a:xfrm>
            <a:off x="176213" y="187325"/>
            <a:ext cx="8763000" cy="6213475"/>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4" name="Rectangle 7"/>
          <p:cNvSpPr>
            <a:spLocks noGrp="1"/>
          </p:cNvSpPr>
          <p:nvPr>
            <p:ph type="title"/>
          </p:nvPr>
        </p:nvSpPr>
        <p:spPr>
          <a:xfrm>
            <a:off x="228601" y="3962400"/>
            <a:ext cx="8298485" cy="1066800"/>
          </a:xfrm>
        </p:spPr>
        <p:txBody>
          <a:bodyPr bIns="0"/>
          <a:lstStyle>
            <a:lvl1pPr algn="r">
              <a:defRPr lang="en-US" baseline="0" dirty="0"/>
            </a:lvl1pPr>
          </a:lstStyle>
          <a:p>
            <a:r>
              <a:rPr lang="en-US" smtClean="0"/>
              <a:t>Click to edit Master title style</a:t>
            </a:r>
            <a:endParaRPr lang="en-US" dirty="0"/>
          </a:p>
        </p:txBody>
      </p:sp>
      <p:sp>
        <p:nvSpPr>
          <p:cNvPr id="9" name="Rectangle 7"/>
          <p:cNvSpPr>
            <a:spLocks noGrp="1"/>
          </p:cNvSpPr>
          <p:nvPr>
            <p:ph type="body" sz="quarter" idx="10"/>
          </p:nvPr>
        </p:nvSpPr>
        <p:spPr>
          <a:xfrm>
            <a:off x="1600200" y="5133975"/>
            <a:ext cx="6920346" cy="1219200"/>
          </a:xfrm>
        </p:spPr>
        <p:txBody>
          <a:bodyPr tIns="0">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p>
            <a:pPr lvl="0"/>
            <a:r>
              <a:rPr lang="en-US" noProof="0" dirty="0" smtClean="0"/>
              <a:t>Click icon to add picture</a:t>
            </a:r>
            <a:endParaRPr lang="en-US" noProof="0" dirty="0"/>
          </a:p>
        </p:txBody>
      </p:sp>
      <p:sp>
        <p:nvSpPr>
          <p:cNvPr id="7" name="Rectangle 6"/>
          <p:cNvSpPr>
            <a:spLocks noGrp="1"/>
          </p:cNvSpPr>
          <p:nvPr>
            <p:ph type="dt" sz="half" idx="12"/>
          </p:nvPr>
        </p:nvSpPr>
        <p:spPr/>
        <p:txBody>
          <a:bodyPr/>
          <a:lstStyle>
            <a:lvl1pPr>
              <a:defRPr/>
            </a:lvl1pPr>
          </a:lstStyle>
          <a:p>
            <a:pPr>
              <a:defRPr/>
            </a:pPr>
            <a:r>
              <a:rPr lang="en-US">
                <a:solidFill>
                  <a:srgbClr val="D4D2D0"/>
                </a:solidFill>
              </a:rPr>
              <a:t>4/8/2009</a:t>
            </a:r>
          </a:p>
        </p:txBody>
      </p:sp>
      <p:sp>
        <p:nvSpPr>
          <p:cNvPr id="8" name="Rectangle 7"/>
          <p:cNvSpPr>
            <a:spLocks noGrp="1"/>
          </p:cNvSpPr>
          <p:nvPr>
            <p:ph type="sldNum" sz="quarter" idx="13"/>
          </p:nvPr>
        </p:nvSpPr>
        <p:spPr/>
        <p:txBody>
          <a:bodyPr/>
          <a:lstStyle>
            <a:lvl1pPr>
              <a:defRPr/>
            </a:lvl1pPr>
          </a:lstStyle>
          <a:p>
            <a:pPr>
              <a:defRPr/>
            </a:pPr>
            <a:r>
              <a:rPr lang="en-US">
                <a:solidFill>
                  <a:srgbClr val="D4D2D0"/>
                </a:solidFill>
              </a:rPr>
              <a:t>UWEX</a:t>
            </a:r>
          </a:p>
        </p:txBody>
      </p:sp>
      <p:sp>
        <p:nvSpPr>
          <p:cNvPr id="10" name="Rectangle 9"/>
          <p:cNvSpPr>
            <a:spLocks noGrp="1"/>
          </p:cNvSpPr>
          <p:nvPr>
            <p:ph type="ftr" sz="quarter" idx="14"/>
          </p:nvPr>
        </p:nvSpPr>
        <p:spPr/>
        <p:txBody>
          <a:bodyPr/>
          <a:lstStyle>
            <a:lvl1pPr>
              <a:defRPr/>
            </a:lvl1pPr>
          </a:lstStyle>
          <a:p>
            <a:pPr>
              <a:defRPr/>
            </a:pPr>
            <a:r>
              <a:rPr lang="en-US">
                <a:solidFill>
                  <a:srgbClr val="D4D2D0"/>
                </a:solidFill>
              </a:rPr>
              <a:t>Tomah, Wisconsin</a:t>
            </a:r>
          </a:p>
        </p:txBody>
      </p:sp>
    </p:spTree>
    <p:extLst>
      <p:ext uri="{BB962C8B-B14F-4D97-AF65-F5344CB8AC3E}">
        <p14:creationId xmlns:p14="http://schemas.microsoft.com/office/powerpoint/2010/main" val="261138720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Landscape with Caption">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lang="en-US" i="0" smtClean="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5"/>
          <p:cNvSpPr>
            <a:spLocks noGrp="1"/>
          </p:cNvSpPr>
          <p:nvPr>
            <p:ph type="body" sz="quarter" idx="11"/>
          </p:nvPr>
        </p:nvSpPr>
        <p:spPr>
          <a:xfrm>
            <a:off x="914400" y="6019800"/>
            <a:ext cx="7467600" cy="381000"/>
          </a:xfrm>
        </p:spPr>
        <p:txBody>
          <a:bodyPr rIns="9144">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4" name="Rectangle 3"/>
          <p:cNvSpPr>
            <a:spLocks noGrp="1"/>
          </p:cNvSpPr>
          <p:nvPr>
            <p:ph type="dt" sz="half" idx="12"/>
          </p:nvPr>
        </p:nvSpPr>
        <p:spPr/>
        <p:txBody>
          <a:bodyPr/>
          <a:lstStyle>
            <a:lvl1pPr>
              <a:defRPr/>
            </a:lvl1pPr>
          </a:lstStyle>
          <a:p>
            <a:pPr>
              <a:defRPr/>
            </a:pPr>
            <a:fld id="{EEB0B893-01C7-4282-BD98-5B07A1F10482}" type="datetimeFigureOut">
              <a:rPr lang="en-US">
                <a:solidFill>
                  <a:srgbClr val="D4D2D0"/>
                </a:solidFill>
              </a:rPr>
              <a:pPr>
                <a:defRPr/>
              </a:pPr>
              <a:t>3/31/2016</a:t>
            </a:fld>
            <a:endParaRPr lang="en-US" dirty="0">
              <a:solidFill>
                <a:srgbClr val="D4D2D0"/>
              </a:solidFill>
            </a:endParaRPr>
          </a:p>
        </p:txBody>
      </p:sp>
      <p:sp>
        <p:nvSpPr>
          <p:cNvPr id="6" name="Rectangle 25"/>
          <p:cNvSpPr>
            <a:spLocks noGrp="1"/>
          </p:cNvSpPr>
          <p:nvPr>
            <p:ph type="ftr" sz="quarter" idx="13"/>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4"/>
          </p:nvPr>
        </p:nvSpPr>
        <p:spPr/>
        <p:txBody>
          <a:bodyPr/>
          <a:lstStyle>
            <a:lvl1pPr>
              <a:defRPr/>
            </a:lvl1pPr>
          </a:lstStyle>
          <a:p>
            <a:pPr>
              <a:defRPr/>
            </a:pPr>
            <a:fld id="{3A88E9F9-9053-497F-85FB-ED20517C87C9}"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1272891534"/>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ColTx" preserve="1">
  <p:cSld name="Portrait with Caption">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3" name="Rectangle 6"/>
          <p:cNvSpPr>
            <a:spLocks noGrp="1"/>
          </p:cNvSpPr>
          <p:nvPr>
            <p:ph type="body" sz="quarter" idx="11"/>
          </p:nvPr>
        </p:nvSpPr>
        <p:spPr>
          <a:xfrm>
            <a:off x="5257800" y="3048000"/>
            <a:ext cx="3505200" cy="3352800"/>
          </a:xfrm>
        </p:spPr>
        <p:txBody>
          <a:bodyPr tIns="91440" bIns="91440" anchor="b">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4" name="Rectangle 3"/>
          <p:cNvSpPr>
            <a:spLocks noGrp="1"/>
          </p:cNvSpPr>
          <p:nvPr>
            <p:ph type="dt" sz="half" idx="12"/>
          </p:nvPr>
        </p:nvSpPr>
        <p:spPr/>
        <p:txBody>
          <a:bodyPr/>
          <a:lstStyle>
            <a:lvl1pPr>
              <a:defRPr/>
            </a:lvl1pPr>
          </a:lstStyle>
          <a:p>
            <a:pPr>
              <a:defRPr/>
            </a:pPr>
            <a:fld id="{55BF08E5-7960-459F-9A80-B86E9D54AD56}" type="datetimeFigureOut">
              <a:rPr lang="en-US">
                <a:solidFill>
                  <a:srgbClr val="D4D2D0"/>
                </a:solidFill>
              </a:rPr>
              <a:pPr>
                <a:defRPr/>
              </a:pPr>
              <a:t>3/31/2016</a:t>
            </a:fld>
            <a:endParaRPr lang="en-US" dirty="0">
              <a:solidFill>
                <a:srgbClr val="D4D2D0"/>
              </a:solidFill>
            </a:endParaRPr>
          </a:p>
        </p:txBody>
      </p:sp>
      <p:sp>
        <p:nvSpPr>
          <p:cNvPr id="5" name="Rectangle 25"/>
          <p:cNvSpPr>
            <a:spLocks noGrp="1"/>
          </p:cNvSpPr>
          <p:nvPr>
            <p:ph type="ftr" sz="quarter" idx="13"/>
          </p:nvPr>
        </p:nvSpPr>
        <p:spPr/>
        <p:txBody>
          <a:bodyPr/>
          <a:lstStyle>
            <a:lvl1pPr>
              <a:defRPr/>
            </a:lvl1pPr>
          </a:lstStyle>
          <a:p>
            <a:pPr>
              <a:defRPr/>
            </a:pPr>
            <a:endParaRPr lang="en-US">
              <a:solidFill>
                <a:srgbClr val="D4D2D0"/>
              </a:solidFill>
            </a:endParaRPr>
          </a:p>
        </p:txBody>
      </p:sp>
      <p:sp>
        <p:nvSpPr>
          <p:cNvPr id="6" name="Rectangle 16"/>
          <p:cNvSpPr>
            <a:spLocks noGrp="1"/>
          </p:cNvSpPr>
          <p:nvPr>
            <p:ph type="sldNum" sz="quarter" idx="14"/>
          </p:nvPr>
        </p:nvSpPr>
        <p:spPr/>
        <p:txBody>
          <a:bodyPr/>
          <a:lstStyle>
            <a:lvl1pPr>
              <a:defRPr/>
            </a:lvl1pPr>
          </a:lstStyle>
          <a:p>
            <a:pPr>
              <a:defRPr/>
            </a:pPr>
            <a:fld id="{0D906442-BD83-4AA9-9B78-290EA8C9BF5F}"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428000121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andscape (Fullscreen)">
    <p:spTree>
      <p:nvGrpSpPr>
        <p:cNvPr id="1" name=""/>
        <p:cNvGrpSpPr/>
        <p:nvPr/>
      </p:nvGrpSpPr>
      <p:grpSpPr>
        <a:xfrm>
          <a:off x="0" y="0"/>
          <a:ext cx="0" cy="0"/>
          <a:chOff x="0" y="0"/>
          <a:chExt cx="0" cy="0"/>
        </a:xfrm>
      </p:grpSpPr>
      <p:sp>
        <p:nvSpPr>
          <p:cNvPr id="15" name="Rectangle 6"/>
          <p:cNvSpPr>
            <a:spLocks noGrp="1" noChangeAspect="1"/>
          </p:cNvSpPr>
          <p:nvPr>
            <p:ph type="pic" sz="quarter" idx="10"/>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186756062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56A34FF3-1FD1-4A68-A6F7-6D37D10F611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Album Section">
    <p:spTree>
      <p:nvGrpSpPr>
        <p:cNvPr id="1" name=""/>
        <p:cNvGrpSpPr/>
        <p:nvPr/>
      </p:nvGrpSpPr>
      <p:grpSpPr>
        <a:xfrm>
          <a:off x="0" y="0"/>
          <a:ext cx="0" cy="0"/>
          <a:chOff x="0" y="0"/>
          <a:chExt cx="0" cy="0"/>
        </a:xfrm>
      </p:grpSpPr>
      <p:sp>
        <p:nvSpPr>
          <p:cNvPr id="17" name="Rectangle 2"/>
          <p:cNvSpPr>
            <a:spLocks noGrp="1"/>
          </p:cNvSpPr>
          <p:nvPr>
            <p:ph type="title"/>
          </p:nvPr>
        </p:nvSpPr>
        <p:spPr>
          <a:xfrm>
            <a:off x="752670" y="4572000"/>
            <a:ext cx="7781730" cy="990600"/>
          </a:xfrm>
        </p:spPr>
        <p:txBody>
          <a:bodyPr vert="horz" bIns="0" anchor="b" anchorCtr="0"/>
          <a:lstStyle>
            <a:lvl1pPr>
              <a:defRPr baseline="0"/>
            </a:lvl1pPr>
          </a:lstStyle>
          <a:p>
            <a:r>
              <a:rPr lang="en-US" smtClean="0"/>
              <a:t>Click to edit Master title style</a:t>
            </a:r>
            <a:endParaRPr lang="en-US" dirty="0"/>
          </a:p>
        </p:txBody>
      </p:sp>
      <p:sp>
        <p:nvSpPr>
          <p:cNvPr id="27" name="Rectangle 11"/>
          <p:cNvSpPr>
            <a:spLocks noGrp="1"/>
          </p:cNvSpPr>
          <p:nvPr>
            <p:ph type="body" sz="quarter" idx="14"/>
          </p:nvPr>
        </p:nvSpPr>
        <p:spPr>
          <a:xfrm>
            <a:off x="752670" y="5600700"/>
            <a:ext cx="7772400" cy="838200"/>
          </a:xfrm>
        </p:spPr>
        <p:txBody>
          <a:bodyPr tIns="0"/>
          <a:lstStyle>
            <a:lvl1pPr>
              <a:buFontTx/>
              <a:buNone/>
              <a:defRPr sz="1800"/>
            </a:lvl1pPr>
          </a:lstStyle>
          <a:p>
            <a:pPr lvl="0"/>
            <a:r>
              <a:rPr lang="en-US" smtClean="0"/>
              <a:t>Click to edit Master text styles</a:t>
            </a:r>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p>
            <a:pPr lvl="0"/>
            <a:r>
              <a:rPr lang="en-US" noProof="0" smtClean="0"/>
              <a:t>Click icon to add picture</a:t>
            </a:r>
            <a:endParaRPr lang="en-US" noProof="0" dirty="0"/>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p>
            <a:pPr lvl="0"/>
            <a:r>
              <a:rPr lang="en-US" noProof="0" smtClean="0"/>
              <a:t>Click icon to add picture</a:t>
            </a:r>
            <a:endParaRPr lang="en-US" noProof="0" dirty="0"/>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p>
            <a:pPr lvl="0"/>
            <a:r>
              <a:rPr lang="en-US" noProof="0" smtClean="0"/>
              <a:t>Click icon to add picture</a:t>
            </a:r>
            <a:endParaRPr lang="en-US" noProof="0" dirty="0"/>
          </a:p>
        </p:txBody>
      </p:sp>
      <p:sp>
        <p:nvSpPr>
          <p:cNvPr id="8" name="Rectangle 3"/>
          <p:cNvSpPr>
            <a:spLocks noGrp="1"/>
          </p:cNvSpPr>
          <p:nvPr>
            <p:ph type="dt" sz="half" idx="17"/>
          </p:nvPr>
        </p:nvSpPr>
        <p:spPr/>
        <p:txBody>
          <a:bodyPr/>
          <a:lstStyle>
            <a:lvl1pPr>
              <a:defRPr/>
            </a:lvl1pPr>
          </a:lstStyle>
          <a:p>
            <a:pPr>
              <a:defRPr/>
            </a:pPr>
            <a:fld id="{B3B48332-62C2-4AC1-8F7F-69858B04A5FD}" type="datetimeFigureOut">
              <a:rPr lang="en-US">
                <a:solidFill>
                  <a:srgbClr val="D4D2D0"/>
                </a:solidFill>
              </a:rPr>
              <a:pPr>
                <a:defRPr/>
              </a:pPr>
              <a:t>3/31/2016</a:t>
            </a:fld>
            <a:endParaRPr lang="en-US" dirty="0">
              <a:solidFill>
                <a:srgbClr val="D4D2D0"/>
              </a:solidFill>
            </a:endParaRPr>
          </a:p>
        </p:txBody>
      </p:sp>
      <p:sp>
        <p:nvSpPr>
          <p:cNvPr id="9" name="Rectangle 25"/>
          <p:cNvSpPr>
            <a:spLocks noGrp="1"/>
          </p:cNvSpPr>
          <p:nvPr>
            <p:ph type="ftr" sz="quarter" idx="18"/>
          </p:nvPr>
        </p:nvSpPr>
        <p:spPr/>
        <p:txBody>
          <a:bodyPr/>
          <a:lstStyle>
            <a:lvl1pPr>
              <a:defRPr/>
            </a:lvl1pPr>
          </a:lstStyle>
          <a:p>
            <a:pPr>
              <a:defRPr/>
            </a:pPr>
            <a:endParaRPr lang="en-US">
              <a:solidFill>
                <a:srgbClr val="D4D2D0"/>
              </a:solidFill>
            </a:endParaRPr>
          </a:p>
        </p:txBody>
      </p:sp>
      <p:sp>
        <p:nvSpPr>
          <p:cNvPr id="10" name="Rectangle 16"/>
          <p:cNvSpPr>
            <a:spLocks noGrp="1"/>
          </p:cNvSpPr>
          <p:nvPr>
            <p:ph type="sldNum" sz="quarter" idx="19"/>
          </p:nvPr>
        </p:nvSpPr>
        <p:spPr/>
        <p:txBody>
          <a:bodyPr/>
          <a:lstStyle>
            <a:lvl1pPr>
              <a:defRPr/>
            </a:lvl1pPr>
          </a:lstStyle>
          <a:p>
            <a:pPr>
              <a:defRPr/>
            </a:pPr>
            <a:fld id="{36D72F8F-7670-46ED-8EE4-0153AD6028DA}"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3075343187"/>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ColTx" preserve="1">
  <p:cSld name="2-Up Portrait with Captions">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 name="Rectangle 7"/>
          <p:cNvSpPr>
            <a:spLocks noGrp="1"/>
          </p:cNvSpPr>
          <p:nvPr>
            <p:ph type="body" sz="quarter" idx="14"/>
          </p:nvPr>
        </p:nvSpPr>
        <p:spPr>
          <a:xfrm>
            <a:off x="1066800" y="5334000"/>
            <a:ext cx="3429000" cy="1066800"/>
          </a:xfrm>
        </p:spPr>
        <p:txBody>
          <a:bodyPr rIns="9144">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19" name="Rectangle 7"/>
          <p:cNvSpPr>
            <a:spLocks noGrp="1"/>
          </p:cNvSpPr>
          <p:nvPr>
            <p:ph type="body" sz="quarter" idx="15"/>
          </p:nvPr>
        </p:nvSpPr>
        <p:spPr>
          <a:xfrm>
            <a:off x="4724400" y="5334000"/>
            <a:ext cx="3429000" cy="1066800"/>
          </a:xfrm>
        </p:spPr>
        <p:txBody>
          <a:bodyPr rIns="9144">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6" name="Rectangle 3"/>
          <p:cNvSpPr>
            <a:spLocks noGrp="1"/>
          </p:cNvSpPr>
          <p:nvPr>
            <p:ph type="dt" sz="half" idx="16"/>
          </p:nvPr>
        </p:nvSpPr>
        <p:spPr/>
        <p:txBody>
          <a:bodyPr/>
          <a:lstStyle>
            <a:lvl1pPr>
              <a:defRPr/>
            </a:lvl1pPr>
          </a:lstStyle>
          <a:p>
            <a:pPr>
              <a:defRPr/>
            </a:pPr>
            <a:fld id="{4E9C742E-91A0-467D-92BE-9894B2D10DA2}" type="datetimeFigureOut">
              <a:rPr lang="en-US">
                <a:solidFill>
                  <a:srgbClr val="D4D2D0"/>
                </a:solidFill>
              </a:rPr>
              <a:pPr>
                <a:defRPr/>
              </a:pPr>
              <a:t>3/31/2016</a:t>
            </a:fld>
            <a:endParaRPr lang="en-US" dirty="0">
              <a:solidFill>
                <a:srgbClr val="D4D2D0"/>
              </a:solidFill>
            </a:endParaRPr>
          </a:p>
        </p:txBody>
      </p:sp>
      <p:sp>
        <p:nvSpPr>
          <p:cNvPr id="7" name="Rectangle 25"/>
          <p:cNvSpPr>
            <a:spLocks noGrp="1"/>
          </p:cNvSpPr>
          <p:nvPr>
            <p:ph type="ftr" sz="quarter" idx="17"/>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8"/>
          </p:nvPr>
        </p:nvSpPr>
        <p:spPr/>
        <p:txBody>
          <a:bodyPr/>
          <a:lstStyle>
            <a:lvl1pPr>
              <a:defRPr/>
            </a:lvl1pPr>
          </a:lstStyle>
          <a:p>
            <a:pPr>
              <a:defRPr/>
            </a:pPr>
            <a:fld id="{DFBFF362-7DE3-4619-B16A-41CC76A587F5}"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18576350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Up Landscape with Captions">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8" name="Rectangle 7"/>
          <p:cNvSpPr>
            <a:spLocks noGrp="1"/>
          </p:cNvSpPr>
          <p:nvPr>
            <p:ph type="body" sz="quarter" idx="16"/>
          </p:nvPr>
        </p:nvSpPr>
        <p:spPr>
          <a:xfrm>
            <a:off x="457200" y="4857750"/>
            <a:ext cx="4038600" cy="1238250"/>
          </a:xfrm>
        </p:spPr>
        <p:txBody>
          <a:bodyPr rIns="9144">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19" name="Rectangle 7"/>
          <p:cNvSpPr>
            <a:spLocks noGrp="1"/>
          </p:cNvSpPr>
          <p:nvPr>
            <p:ph type="body" sz="quarter" idx="17"/>
          </p:nvPr>
        </p:nvSpPr>
        <p:spPr>
          <a:xfrm>
            <a:off x="4648200" y="4857750"/>
            <a:ext cx="4038600" cy="1238250"/>
          </a:xfrm>
        </p:spPr>
        <p:txBody>
          <a:bodyPr rIns="9144">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6" name="Rectangle 3"/>
          <p:cNvSpPr>
            <a:spLocks noGrp="1"/>
          </p:cNvSpPr>
          <p:nvPr>
            <p:ph type="dt" sz="half" idx="18"/>
          </p:nvPr>
        </p:nvSpPr>
        <p:spPr/>
        <p:txBody>
          <a:bodyPr/>
          <a:lstStyle>
            <a:lvl1pPr>
              <a:defRPr/>
            </a:lvl1pPr>
          </a:lstStyle>
          <a:p>
            <a:pPr>
              <a:defRPr/>
            </a:pPr>
            <a:fld id="{5B287CEC-65EB-459D-AC2D-215D2DB91B2A}" type="datetimeFigureOut">
              <a:rPr lang="en-US">
                <a:solidFill>
                  <a:srgbClr val="D4D2D0"/>
                </a:solidFill>
              </a:rPr>
              <a:pPr>
                <a:defRPr/>
              </a:pPr>
              <a:t>3/31/2016</a:t>
            </a:fld>
            <a:endParaRPr lang="en-US" dirty="0">
              <a:solidFill>
                <a:srgbClr val="D4D2D0"/>
              </a:solidFill>
            </a:endParaRPr>
          </a:p>
        </p:txBody>
      </p:sp>
      <p:sp>
        <p:nvSpPr>
          <p:cNvPr id="7" name="Rectangle 25"/>
          <p:cNvSpPr>
            <a:spLocks noGrp="1"/>
          </p:cNvSpPr>
          <p:nvPr>
            <p:ph type="ftr" sz="quarter" idx="19"/>
          </p:nvPr>
        </p:nvSpPr>
        <p:spPr/>
        <p:txBody>
          <a:bodyPr/>
          <a:lstStyle>
            <a:lvl1pPr>
              <a:defRPr/>
            </a:lvl1pPr>
          </a:lstStyle>
          <a:p>
            <a:pPr>
              <a:defRPr/>
            </a:pPr>
            <a:endParaRPr lang="en-US">
              <a:solidFill>
                <a:srgbClr val="D4D2D0"/>
              </a:solidFill>
            </a:endParaRPr>
          </a:p>
        </p:txBody>
      </p:sp>
      <p:sp>
        <p:nvSpPr>
          <p:cNvPr id="9" name="Rectangle 16"/>
          <p:cNvSpPr>
            <a:spLocks noGrp="1"/>
          </p:cNvSpPr>
          <p:nvPr>
            <p:ph type="sldNum" sz="quarter" idx="20"/>
          </p:nvPr>
        </p:nvSpPr>
        <p:spPr/>
        <p:txBody>
          <a:bodyPr/>
          <a:lstStyle>
            <a:lvl1pPr>
              <a:defRPr/>
            </a:lvl1pPr>
          </a:lstStyle>
          <a:p>
            <a:pPr>
              <a:defRPr/>
            </a:pPr>
            <a:fld id="{AABE102C-CD67-4BE7-B830-2F33D2A6C4CF}"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297341753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Up Mixed with Caption">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1" name="Rectangle 7"/>
          <p:cNvSpPr>
            <a:spLocks noGrp="1"/>
          </p:cNvSpPr>
          <p:nvPr>
            <p:ph type="body" sz="quarter" idx="13"/>
          </p:nvPr>
        </p:nvSpPr>
        <p:spPr>
          <a:xfrm>
            <a:off x="5141976" y="3352800"/>
            <a:ext cx="3773425" cy="2971800"/>
          </a:xfrm>
        </p:spPr>
        <p:txBody>
          <a:bodyPr>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5" name="Rectangle 3"/>
          <p:cNvSpPr>
            <a:spLocks noGrp="1"/>
          </p:cNvSpPr>
          <p:nvPr>
            <p:ph type="dt" sz="half" idx="14"/>
          </p:nvPr>
        </p:nvSpPr>
        <p:spPr/>
        <p:txBody>
          <a:bodyPr/>
          <a:lstStyle>
            <a:lvl1pPr>
              <a:defRPr/>
            </a:lvl1pPr>
          </a:lstStyle>
          <a:p>
            <a:pPr>
              <a:defRPr/>
            </a:pPr>
            <a:fld id="{C46CF9DF-73BD-4EE0-903F-39A2E1E61FE8}" type="datetimeFigureOut">
              <a:rPr lang="en-US">
                <a:solidFill>
                  <a:srgbClr val="D4D2D0"/>
                </a:solidFill>
              </a:rPr>
              <a:pPr>
                <a:defRPr/>
              </a:pPr>
              <a:t>3/31/2016</a:t>
            </a:fld>
            <a:endParaRPr lang="en-US" dirty="0">
              <a:solidFill>
                <a:srgbClr val="D4D2D0"/>
              </a:solidFill>
            </a:endParaRPr>
          </a:p>
        </p:txBody>
      </p:sp>
      <p:sp>
        <p:nvSpPr>
          <p:cNvPr id="7" name="Rectangle 25"/>
          <p:cNvSpPr>
            <a:spLocks noGrp="1"/>
          </p:cNvSpPr>
          <p:nvPr>
            <p:ph type="ftr" sz="quarter" idx="15"/>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6"/>
          </p:nvPr>
        </p:nvSpPr>
        <p:spPr/>
        <p:txBody>
          <a:bodyPr/>
          <a:lstStyle>
            <a:lvl1pPr>
              <a:defRPr/>
            </a:lvl1pPr>
          </a:lstStyle>
          <a:p>
            <a:pPr>
              <a:defRPr/>
            </a:pPr>
            <a:fld id="{024E1C9A-CA72-4E22-8728-DDEC75116E76}"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3358216667"/>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Up Portrait with Captions">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6"/>
          <p:cNvSpPr>
            <a:spLocks noGrp="1"/>
          </p:cNvSpPr>
          <p:nvPr>
            <p:ph type="body" sz="quarter" idx="13"/>
          </p:nvPr>
        </p:nvSpPr>
        <p:spPr>
          <a:xfrm>
            <a:off x="228600" y="4876800"/>
            <a:ext cx="2743200" cy="1447800"/>
          </a:xfrm>
        </p:spPr>
        <p:txBody>
          <a:bodyPr>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6" name="Rectangle 6"/>
          <p:cNvSpPr>
            <a:spLocks noGrp="1"/>
          </p:cNvSpPr>
          <p:nvPr>
            <p:ph type="body" sz="quarter" idx="14"/>
          </p:nvPr>
        </p:nvSpPr>
        <p:spPr>
          <a:xfrm>
            <a:off x="3200400" y="4876800"/>
            <a:ext cx="2743200" cy="1447800"/>
          </a:xfrm>
        </p:spPr>
        <p:txBody>
          <a:bodyPr>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14" name="Rectangle 6"/>
          <p:cNvSpPr>
            <a:spLocks noGrp="1"/>
          </p:cNvSpPr>
          <p:nvPr>
            <p:ph type="body" sz="quarter" idx="15"/>
          </p:nvPr>
        </p:nvSpPr>
        <p:spPr>
          <a:xfrm>
            <a:off x="6172200" y="4876800"/>
            <a:ext cx="2743200" cy="1447800"/>
          </a:xfrm>
        </p:spPr>
        <p:txBody>
          <a:bodyPr>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8" name="Rectangle 3"/>
          <p:cNvSpPr>
            <a:spLocks noGrp="1"/>
          </p:cNvSpPr>
          <p:nvPr>
            <p:ph type="dt" sz="half" idx="16"/>
          </p:nvPr>
        </p:nvSpPr>
        <p:spPr/>
        <p:txBody>
          <a:bodyPr/>
          <a:lstStyle>
            <a:lvl1pPr>
              <a:defRPr/>
            </a:lvl1pPr>
          </a:lstStyle>
          <a:p>
            <a:pPr>
              <a:defRPr/>
            </a:pPr>
            <a:fld id="{9D3781C2-B12B-422B-B835-3B9BAFC8DBDF}" type="datetimeFigureOut">
              <a:rPr lang="en-US">
                <a:solidFill>
                  <a:srgbClr val="D4D2D0"/>
                </a:solidFill>
              </a:rPr>
              <a:pPr>
                <a:defRPr/>
              </a:pPr>
              <a:t>3/31/2016</a:t>
            </a:fld>
            <a:endParaRPr lang="en-US" dirty="0">
              <a:solidFill>
                <a:srgbClr val="D4D2D0"/>
              </a:solidFill>
            </a:endParaRPr>
          </a:p>
        </p:txBody>
      </p:sp>
      <p:sp>
        <p:nvSpPr>
          <p:cNvPr id="9" name="Rectangle 25"/>
          <p:cNvSpPr>
            <a:spLocks noGrp="1"/>
          </p:cNvSpPr>
          <p:nvPr>
            <p:ph type="ftr" sz="quarter" idx="17"/>
          </p:nvPr>
        </p:nvSpPr>
        <p:spPr/>
        <p:txBody>
          <a:bodyPr/>
          <a:lstStyle>
            <a:lvl1pPr>
              <a:defRPr/>
            </a:lvl1pPr>
          </a:lstStyle>
          <a:p>
            <a:pPr>
              <a:defRPr/>
            </a:pPr>
            <a:endParaRPr lang="en-US">
              <a:solidFill>
                <a:srgbClr val="D4D2D0"/>
              </a:solidFill>
            </a:endParaRPr>
          </a:p>
        </p:txBody>
      </p:sp>
      <p:sp>
        <p:nvSpPr>
          <p:cNvPr id="10" name="Rectangle 16"/>
          <p:cNvSpPr>
            <a:spLocks noGrp="1"/>
          </p:cNvSpPr>
          <p:nvPr>
            <p:ph type="sldNum" sz="quarter" idx="18"/>
          </p:nvPr>
        </p:nvSpPr>
        <p:spPr/>
        <p:txBody>
          <a:bodyPr/>
          <a:lstStyle>
            <a:lvl1pPr>
              <a:defRPr/>
            </a:lvl1pPr>
          </a:lstStyle>
          <a:p>
            <a:pPr>
              <a:defRPr/>
            </a:pPr>
            <a:fld id="{12A046BB-B511-4AFE-A5DD-84E0C78E72E4}"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224255925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3-Up Landscape with Caption">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7" name="Rectangle 11"/>
          <p:cNvSpPr>
            <a:spLocks noGrp="1"/>
          </p:cNvSpPr>
          <p:nvPr>
            <p:ph type="body" sz="quarter" idx="14"/>
          </p:nvPr>
        </p:nvSpPr>
        <p:spPr>
          <a:xfrm>
            <a:off x="457200" y="228600"/>
            <a:ext cx="4023360" cy="3017520"/>
          </a:xfrm>
        </p:spPr>
        <p:txBody>
          <a:bodyPr anchor="b">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6" name="Rectangle 3"/>
          <p:cNvSpPr>
            <a:spLocks noGrp="1"/>
          </p:cNvSpPr>
          <p:nvPr>
            <p:ph type="dt" sz="half" idx="15"/>
          </p:nvPr>
        </p:nvSpPr>
        <p:spPr/>
        <p:txBody>
          <a:bodyPr/>
          <a:lstStyle>
            <a:lvl1pPr>
              <a:defRPr/>
            </a:lvl1pPr>
          </a:lstStyle>
          <a:p>
            <a:pPr>
              <a:defRPr/>
            </a:pPr>
            <a:fld id="{DF02588F-7B0D-4667-BDA8-68AFFBF66FFE}" type="datetimeFigureOut">
              <a:rPr lang="en-US">
                <a:solidFill>
                  <a:srgbClr val="D4D2D0"/>
                </a:solidFill>
              </a:rPr>
              <a:pPr>
                <a:defRPr/>
              </a:pPr>
              <a:t>3/31/2016</a:t>
            </a:fld>
            <a:endParaRPr lang="en-US" dirty="0">
              <a:solidFill>
                <a:srgbClr val="D4D2D0"/>
              </a:solidFill>
            </a:endParaRPr>
          </a:p>
        </p:txBody>
      </p:sp>
      <p:sp>
        <p:nvSpPr>
          <p:cNvPr id="7" name="Rectangle 25"/>
          <p:cNvSpPr>
            <a:spLocks noGrp="1"/>
          </p:cNvSpPr>
          <p:nvPr>
            <p:ph type="ftr" sz="quarter" idx="16"/>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7"/>
          </p:nvPr>
        </p:nvSpPr>
        <p:spPr/>
        <p:txBody>
          <a:bodyPr/>
          <a:lstStyle>
            <a:lvl1pPr>
              <a:defRPr/>
            </a:lvl1pPr>
          </a:lstStyle>
          <a:p>
            <a:pPr>
              <a:defRPr/>
            </a:pPr>
            <a:fld id="{433FDBCB-B187-42B2-A5EC-478CFA5CC58E}"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256157485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Up Mixed">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5" name="Rectangle 3"/>
          <p:cNvSpPr>
            <a:spLocks noGrp="1"/>
          </p:cNvSpPr>
          <p:nvPr>
            <p:ph type="dt" sz="half" idx="14"/>
          </p:nvPr>
        </p:nvSpPr>
        <p:spPr/>
        <p:txBody>
          <a:bodyPr/>
          <a:lstStyle>
            <a:lvl1pPr>
              <a:defRPr/>
            </a:lvl1pPr>
          </a:lstStyle>
          <a:p>
            <a:pPr>
              <a:defRPr/>
            </a:pPr>
            <a:fld id="{F914C53A-D068-47C4-AA79-7C972FBB5790}" type="datetimeFigureOut">
              <a:rPr lang="en-US">
                <a:solidFill>
                  <a:srgbClr val="D4D2D0"/>
                </a:solidFill>
              </a:rPr>
              <a:pPr>
                <a:defRPr/>
              </a:pPr>
              <a:t>3/31/2016</a:t>
            </a:fld>
            <a:endParaRPr lang="en-US" dirty="0">
              <a:solidFill>
                <a:srgbClr val="D4D2D0"/>
              </a:solidFill>
            </a:endParaRPr>
          </a:p>
        </p:txBody>
      </p:sp>
      <p:sp>
        <p:nvSpPr>
          <p:cNvPr id="6" name="Rectangle 25"/>
          <p:cNvSpPr>
            <a:spLocks noGrp="1"/>
          </p:cNvSpPr>
          <p:nvPr>
            <p:ph type="ftr" sz="quarter" idx="15"/>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6"/>
          </p:nvPr>
        </p:nvSpPr>
        <p:spPr/>
        <p:txBody>
          <a:bodyPr/>
          <a:lstStyle>
            <a:lvl1pPr>
              <a:defRPr/>
            </a:lvl1pPr>
          </a:lstStyle>
          <a:p>
            <a:pPr>
              <a:defRPr/>
            </a:pPr>
            <a:fld id="{8C35213A-E570-47BD-B534-3B2FE2C7B92E}"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3111491388"/>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 preserve="1">
  <p:cSld name="4-Up Portrait with Captions">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6" name="Rectangle 7"/>
          <p:cNvSpPr>
            <a:spLocks noGrp="1"/>
          </p:cNvSpPr>
          <p:nvPr>
            <p:ph type="body" sz="quarter" idx="16"/>
          </p:nvPr>
        </p:nvSpPr>
        <p:spPr>
          <a:xfrm>
            <a:off x="400497" y="1295400"/>
            <a:ext cx="1676400" cy="1905000"/>
          </a:xfrm>
        </p:spPr>
        <p:txBody>
          <a:bodyPr anchor="b">
            <a:noAutofit/>
          </a:bodyPr>
          <a:lstStyle>
            <a:lvl1pPr marL="0" marR="0" indent="0" algn="r" rtl="0" latinLnBrk="0">
              <a:spcBef>
                <a:spcPct val="20000"/>
              </a:spcBef>
              <a:buFontTx/>
              <a:buNone/>
              <a:defRPr sz="1600" baseline="0">
                <a:solidFill>
                  <a:schemeClr val="tx1"/>
                </a:solidFill>
                <a:latin typeface="+mn-lt"/>
                <a:ea typeface="+mn-ea"/>
                <a:cs typeface="+mn-cs"/>
              </a:defRPr>
            </a:lvl1pPr>
          </a:lstStyle>
          <a:p>
            <a:pPr lvl="0"/>
            <a:r>
              <a:rPr lang="en-US" smtClean="0"/>
              <a:t>Click to edit Master text styles</a:t>
            </a:r>
          </a:p>
        </p:txBody>
      </p:sp>
      <p:sp>
        <p:nvSpPr>
          <p:cNvPr id="14" name="Rectangle 7"/>
          <p:cNvSpPr>
            <a:spLocks noGrp="1"/>
          </p:cNvSpPr>
          <p:nvPr>
            <p:ph type="body" sz="quarter" idx="29"/>
          </p:nvPr>
        </p:nvSpPr>
        <p:spPr>
          <a:xfrm>
            <a:off x="7086600" y="1295400"/>
            <a:ext cx="1676400" cy="1905000"/>
          </a:xfrm>
        </p:spPr>
        <p:txBody>
          <a:bodyPr anchor="b"/>
          <a:lstStyle>
            <a:lvl1pPr marL="0" marR="0" indent="0" algn="l">
              <a:buFontTx/>
              <a:buNone/>
              <a:defRPr sz="1600" baseline="0"/>
            </a:lvl1pPr>
          </a:lstStyle>
          <a:p>
            <a:pPr lvl="0"/>
            <a:r>
              <a:rPr lang="en-US" smtClean="0"/>
              <a:t>Click to edit Master text styles</a:t>
            </a:r>
          </a:p>
        </p:txBody>
      </p:sp>
      <p:sp>
        <p:nvSpPr>
          <p:cNvPr id="4" name="Rectangle 7"/>
          <p:cNvSpPr>
            <a:spLocks noGrp="1"/>
          </p:cNvSpPr>
          <p:nvPr>
            <p:ph type="body" sz="quarter" idx="28"/>
          </p:nvPr>
        </p:nvSpPr>
        <p:spPr>
          <a:xfrm>
            <a:off x="400497" y="3352800"/>
            <a:ext cx="1676400" cy="1905000"/>
          </a:xfrm>
        </p:spPr>
        <p:txBody>
          <a:bodyPr/>
          <a:lstStyle>
            <a:lvl1pPr marL="0" marR="0" indent="0" algn="r">
              <a:buFontTx/>
              <a:buNone/>
              <a:defRPr sz="1600" baseline="0"/>
            </a:lvl1pPr>
          </a:lstStyle>
          <a:p>
            <a:pPr lvl="0"/>
            <a:r>
              <a:rPr lang="en-US" smtClean="0"/>
              <a:t>Click to edit Master text styles</a:t>
            </a:r>
          </a:p>
        </p:txBody>
      </p:sp>
      <p:sp>
        <p:nvSpPr>
          <p:cNvPr id="13" name="Rectangle 7"/>
          <p:cNvSpPr>
            <a:spLocks noGrp="1"/>
          </p:cNvSpPr>
          <p:nvPr>
            <p:ph type="body" sz="quarter" idx="30"/>
          </p:nvPr>
        </p:nvSpPr>
        <p:spPr>
          <a:xfrm>
            <a:off x="7086600" y="3352800"/>
            <a:ext cx="1676400" cy="1905000"/>
          </a:xfrm>
        </p:spPr>
        <p:txBody>
          <a:bodyPr/>
          <a:lstStyle>
            <a:lvl1pPr marL="0" marR="0" indent="0" algn="l">
              <a:buFontTx/>
              <a:buNone/>
              <a:defRPr sz="1600" baseline="0"/>
            </a:lvl1pPr>
          </a:lstStyle>
          <a:p>
            <a:pPr lvl="0"/>
            <a:r>
              <a:rPr lang="en-US" smtClean="0"/>
              <a:t>Click to edit Master text styles</a:t>
            </a:r>
          </a:p>
        </p:txBody>
      </p:sp>
      <p:sp>
        <p:nvSpPr>
          <p:cNvPr id="11" name="Rectangle 3"/>
          <p:cNvSpPr>
            <a:spLocks noGrp="1"/>
          </p:cNvSpPr>
          <p:nvPr>
            <p:ph type="dt" sz="half" idx="31"/>
          </p:nvPr>
        </p:nvSpPr>
        <p:spPr/>
        <p:txBody>
          <a:bodyPr/>
          <a:lstStyle>
            <a:lvl1pPr>
              <a:defRPr/>
            </a:lvl1pPr>
          </a:lstStyle>
          <a:p>
            <a:pPr>
              <a:defRPr/>
            </a:pPr>
            <a:fld id="{9429EAED-AD57-406E-BD0E-F23C25C8B21A}" type="datetimeFigureOut">
              <a:rPr lang="en-US">
                <a:solidFill>
                  <a:srgbClr val="D4D2D0"/>
                </a:solidFill>
              </a:rPr>
              <a:pPr>
                <a:defRPr/>
              </a:pPr>
              <a:t>3/31/2016</a:t>
            </a:fld>
            <a:endParaRPr lang="en-US" dirty="0">
              <a:solidFill>
                <a:srgbClr val="D4D2D0"/>
              </a:solidFill>
            </a:endParaRPr>
          </a:p>
        </p:txBody>
      </p:sp>
      <p:sp>
        <p:nvSpPr>
          <p:cNvPr id="12" name="Rectangle 25"/>
          <p:cNvSpPr>
            <a:spLocks noGrp="1"/>
          </p:cNvSpPr>
          <p:nvPr>
            <p:ph type="ftr" sz="quarter" idx="32"/>
          </p:nvPr>
        </p:nvSpPr>
        <p:spPr/>
        <p:txBody>
          <a:bodyPr/>
          <a:lstStyle>
            <a:lvl1pPr>
              <a:defRPr/>
            </a:lvl1pPr>
          </a:lstStyle>
          <a:p>
            <a:pPr>
              <a:defRPr/>
            </a:pPr>
            <a:endParaRPr lang="en-US">
              <a:solidFill>
                <a:srgbClr val="D4D2D0"/>
              </a:solidFill>
            </a:endParaRPr>
          </a:p>
        </p:txBody>
      </p:sp>
      <p:sp>
        <p:nvSpPr>
          <p:cNvPr id="15" name="Rectangle 16"/>
          <p:cNvSpPr>
            <a:spLocks noGrp="1"/>
          </p:cNvSpPr>
          <p:nvPr>
            <p:ph type="sldNum" sz="quarter" idx="33"/>
          </p:nvPr>
        </p:nvSpPr>
        <p:spPr/>
        <p:txBody>
          <a:bodyPr/>
          <a:lstStyle>
            <a:lvl1pPr>
              <a:defRPr/>
            </a:lvl1pPr>
          </a:lstStyle>
          <a:p>
            <a:pPr>
              <a:defRPr/>
            </a:pPr>
            <a:fld id="{5C91939B-91DB-4131-A1A7-999FA57BF81F}"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3620165170"/>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4-Up landscape with Caption">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8" name="Rectangle 7"/>
          <p:cNvSpPr>
            <a:spLocks noGrp="1"/>
          </p:cNvSpPr>
          <p:nvPr>
            <p:ph type="body" sz="quarter" idx="16"/>
          </p:nvPr>
        </p:nvSpPr>
        <p:spPr>
          <a:xfrm>
            <a:off x="926821" y="6172200"/>
            <a:ext cx="3657600" cy="304800"/>
          </a:xfrm>
        </p:spPr>
        <p:txBody>
          <a:bodyPr lIns="9144"/>
          <a:lstStyle>
            <a:lvl1pPr marL="0" marR="0" indent="0" algn="l">
              <a:buFontTx/>
              <a:buNone/>
              <a:defRPr sz="1600" baseline="0"/>
            </a:lvl1pPr>
          </a:lstStyle>
          <a:p>
            <a:pPr lvl="0"/>
            <a:r>
              <a:rPr lang="en-US" smtClean="0"/>
              <a:t>Click to edit Master text styles</a:t>
            </a:r>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4" name="Rectangle 7"/>
          <p:cNvSpPr>
            <a:spLocks noGrp="1"/>
          </p:cNvSpPr>
          <p:nvPr>
            <p:ph type="body" sz="quarter" idx="22"/>
          </p:nvPr>
        </p:nvSpPr>
        <p:spPr>
          <a:xfrm>
            <a:off x="926821" y="152400"/>
            <a:ext cx="3657600" cy="304800"/>
          </a:xfrm>
        </p:spPr>
        <p:txBody>
          <a:bodyPr lIns="9144"/>
          <a:lstStyle>
            <a:lvl1pPr marL="0" marR="0" indent="0" algn="l">
              <a:buFontTx/>
              <a:buNone/>
              <a:defRPr sz="1600" baseline="0"/>
            </a:lvl1pPr>
          </a:lstStyle>
          <a:p>
            <a:pPr lvl="0"/>
            <a:r>
              <a:rPr lang="en-US" smtClean="0"/>
              <a:t>Click to edit Master text styles</a:t>
            </a:r>
          </a:p>
        </p:txBody>
      </p:sp>
      <p:sp>
        <p:nvSpPr>
          <p:cNvPr id="18" name="Rectangle 7"/>
          <p:cNvSpPr>
            <a:spLocks noGrp="1"/>
          </p:cNvSpPr>
          <p:nvPr>
            <p:ph type="body" sz="quarter" idx="23"/>
          </p:nvPr>
        </p:nvSpPr>
        <p:spPr>
          <a:xfrm>
            <a:off x="4660621" y="6172200"/>
            <a:ext cx="3657600" cy="304800"/>
          </a:xfrm>
        </p:spPr>
        <p:txBody>
          <a:bodyPr lIns="9144"/>
          <a:lstStyle>
            <a:lvl1pPr marL="0" marR="0" indent="0" algn="l">
              <a:buFontTx/>
              <a:buNone/>
              <a:defRPr sz="1600" baseline="0"/>
            </a:lvl1pPr>
          </a:lstStyle>
          <a:p>
            <a:pPr lvl="0"/>
            <a:r>
              <a:rPr lang="en-US" smtClean="0"/>
              <a:t>Click to edit Master text styles</a:t>
            </a:r>
          </a:p>
        </p:txBody>
      </p:sp>
      <p:sp>
        <p:nvSpPr>
          <p:cNvPr id="16" name="Rectangle 7"/>
          <p:cNvSpPr>
            <a:spLocks noGrp="1"/>
          </p:cNvSpPr>
          <p:nvPr>
            <p:ph type="body" sz="quarter" idx="24"/>
          </p:nvPr>
        </p:nvSpPr>
        <p:spPr>
          <a:xfrm>
            <a:off x="4660621" y="152400"/>
            <a:ext cx="3657600" cy="304800"/>
          </a:xfrm>
        </p:spPr>
        <p:txBody>
          <a:bodyPr lIns="9144"/>
          <a:lstStyle>
            <a:lvl1pPr marL="0" marR="0" indent="0" algn="l">
              <a:buFontTx/>
              <a:buNone/>
              <a:defRPr sz="1600" baseline="0"/>
            </a:lvl1pPr>
          </a:lstStyle>
          <a:p>
            <a:pPr lvl="0"/>
            <a:r>
              <a:rPr lang="en-US" smtClean="0"/>
              <a:t>Click to edit Master text styles</a:t>
            </a:r>
          </a:p>
        </p:txBody>
      </p:sp>
      <p:sp>
        <p:nvSpPr>
          <p:cNvPr id="10" name="Rectangle 3"/>
          <p:cNvSpPr>
            <a:spLocks noGrp="1"/>
          </p:cNvSpPr>
          <p:nvPr>
            <p:ph type="dt" sz="half" idx="25"/>
          </p:nvPr>
        </p:nvSpPr>
        <p:spPr/>
        <p:txBody>
          <a:bodyPr/>
          <a:lstStyle>
            <a:lvl1pPr>
              <a:defRPr/>
            </a:lvl1pPr>
          </a:lstStyle>
          <a:p>
            <a:pPr>
              <a:defRPr/>
            </a:pPr>
            <a:fld id="{EC25C48B-2CAB-4335-A95D-DA5A825274E3}" type="datetimeFigureOut">
              <a:rPr lang="en-US">
                <a:solidFill>
                  <a:srgbClr val="D4D2D0"/>
                </a:solidFill>
              </a:rPr>
              <a:pPr>
                <a:defRPr/>
              </a:pPr>
              <a:t>3/31/2016</a:t>
            </a:fld>
            <a:endParaRPr lang="en-US" dirty="0">
              <a:solidFill>
                <a:srgbClr val="D4D2D0"/>
              </a:solidFill>
            </a:endParaRPr>
          </a:p>
        </p:txBody>
      </p:sp>
      <p:sp>
        <p:nvSpPr>
          <p:cNvPr id="11" name="Rectangle 25"/>
          <p:cNvSpPr>
            <a:spLocks noGrp="1"/>
          </p:cNvSpPr>
          <p:nvPr>
            <p:ph type="ftr" sz="quarter" idx="26"/>
          </p:nvPr>
        </p:nvSpPr>
        <p:spPr/>
        <p:txBody>
          <a:bodyPr/>
          <a:lstStyle>
            <a:lvl1pPr>
              <a:defRPr/>
            </a:lvl1pPr>
          </a:lstStyle>
          <a:p>
            <a:pPr>
              <a:defRPr/>
            </a:pPr>
            <a:endParaRPr lang="en-US">
              <a:solidFill>
                <a:srgbClr val="D4D2D0"/>
              </a:solidFill>
            </a:endParaRPr>
          </a:p>
        </p:txBody>
      </p:sp>
      <p:sp>
        <p:nvSpPr>
          <p:cNvPr id="12" name="Rectangle 16"/>
          <p:cNvSpPr>
            <a:spLocks noGrp="1"/>
          </p:cNvSpPr>
          <p:nvPr>
            <p:ph type="sldNum" sz="quarter" idx="27"/>
          </p:nvPr>
        </p:nvSpPr>
        <p:spPr/>
        <p:txBody>
          <a:bodyPr/>
          <a:lstStyle>
            <a:lvl1pPr>
              <a:defRPr/>
            </a:lvl1pPr>
          </a:lstStyle>
          <a:p>
            <a:pPr>
              <a:defRPr/>
            </a:pPr>
            <a:fld id="{E7B1CC6D-3594-49B5-8D6A-D328F589D709}"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3361804068"/>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x" preserve="1">
  <p:cSld name="4-Up Portrait with Large Caption">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4" name="Rectangle 7"/>
          <p:cNvSpPr>
            <a:spLocks noGrp="1"/>
          </p:cNvSpPr>
          <p:nvPr>
            <p:ph type="body" sz="quarter" idx="29"/>
          </p:nvPr>
        </p:nvSpPr>
        <p:spPr>
          <a:xfrm>
            <a:off x="152400" y="4495800"/>
            <a:ext cx="8763000" cy="1905000"/>
          </a:xfrm>
        </p:spPr>
        <p:txBody>
          <a:bodyPr/>
          <a:lstStyle>
            <a:lvl1pPr marL="0" marR="0" indent="0" algn="l">
              <a:buFontTx/>
              <a:buNone/>
              <a:defRPr sz="2400" baseline="0"/>
            </a:lvl1pPr>
          </a:lstStyle>
          <a:p>
            <a:pPr lvl="0"/>
            <a:r>
              <a:rPr lang="en-US" smtClean="0"/>
              <a:t>Click to edit Master text styles</a:t>
            </a:r>
          </a:p>
        </p:txBody>
      </p:sp>
      <p:sp>
        <p:nvSpPr>
          <p:cNvPr id="8" name="Rectangle 3"/>
          <p:cNvSpPr>
            <a:spLocks noGrp="1"/>
          </p:cNvSpPr>
          <p:nvPr>
            <p:ph type="dt" sz="half" idx="33"/>
          </p:nvPr>
        </p:nvSpPr>
        <p:spPr/>
        <p:txBody>
          <a:bodyPr/>
          <a:lstStyle>
            <a:lvl1pPr>
              <a:defRPr/>
            </a:lvl1pPr>
          </a:lstStyle>
          <a:p>
            <a:pPr>
              <a:defRPr/>
            </a:pPr>
            <a:fld id="{FAC448F9-7558-4B35-BC5C-B2F9F21307BA}" type="datetimeFigureOut">
              <a:rPr lang="en-US">
                <a:solidFill>
                  <a:srgbClr val="D4D2D0"/>
                </a:solidFill>
              </a:rPr>
              <a:pPr>
                <a:defRPr/>
              </a:pPr>
              <a:t>3/31/2016</a:t>
            </a:fld>
            <a:endParaRPr lang="en-US" dirty="0">
              <a:solidFill>
                <a:srgbClr val="D4D2D0"/>
              </a:solidFill>
            </a:endParaRPr>
          </a:p>
        </p:txBody>
      </p:sp>
      <p:sp>
        <p:nvSpPr>
          <p:cNvPr id="9" name="Rectangle 25"/>
          <p:cNvSpPr>
            <a:spLocks noGrp="1"/>
          </p:cNvSpPr>
          <p:nvPr>
            <p:ph type="ftr" sz="quarter" idx="34"/>
          </p:nvPr>
        </p:nvSpPr>
        <p:spPr/>
        <p:txBody>
          <a:bodyPr/>
          <a:lstStyle>
            <a:lvl1pPr>
              <a:defRPr/>
            </a:lvl1pPr>
          </a:lstStyle>
          <a:p>
            <a:pPr>
              <a:defRPr/>
            </a:pPr>
            <a:endParaRPr lang="en-US">
              <a:solidFill>
                <a:srgbClr val="D4D2D0"/>
              </a:solidFill>
            </a:endParaRPr>
          </a:p>
        </p:txBody>
      </p:sp>
      <p:sp>
        <p:nvSpPr>
          <p:cNvPr id="10" name="Rectangle 16"/>
          <p:cNvSpPr>
            <a:spLocks noGrp="1"/>
          </p:cNvSpPr>
          <p:nvPr>
            <p:ph type="sldNum" sz="quarter" idx="35"/>
          </p:nvPr>
        </p:nvSpPr>
        <p:spPr/>
        <p:txBody>
          <a:bodyPr/>
          <a:lstStyle>
            <a:lvl1pPr>
              <a:defRPr/>
            </a:lvl1pPr>
          </a:lstStyle>
          <a:p>
            <a:pPr>
              <a:defRPr/>
            </a:pPr>
            <a:fld id="{AEEEF27C-A334-4F20-A800-ABAEEDC5823B}"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254960505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lbum Cover">
    <p:spTree>
      <p:nvGrpSpPr>
        <p:cNvPr id="1" name=""/>
        <p:cNvGrpSpPr/>
        <p:nvPr/>
      </p:nvGrpSpPr>
      <p:grpSpPr>
        <a:xfrm>
          <a:off x="0" y="0"/>
          <a:ext cx="0" cy="0"/>
          <a:chOff x="0" y="0"/>
          <a:chExt cx="0" cy="0"/>
        </a:xfrm>
      </p:grpSpPr>
      <p:sp>
        <p:nvSpPr>
          <p:cNvPr id="5" name="Rectangle 7"/>
          <p:cNvSpPr>
            <a:spLocks/>
          </p:cNvSpPr>
          <p:nvPr/>
        </p:nvSpPr>
        <p:spPr>
          <a:xfrm>
            <a:off x="454025" y="5181600"/>
            <a:ext cx="8229600" cy="1143000"/>
          </a:xfrm>
          <a:prstGeom prst="rect">
            <a:avLst/>
          </a:prstGeom>
        </p:spPr>
        <p:txBody>
          <a:bodyPr anchor="ctr">
            <a:normAutofit/>
          </a:bodyPr>
          <a:lstStyle/>
          <a:p>
            <a:pPr algn="ctr">
              <a:defRPr/>
            </a:pPr>
            <a:endParaRPr lang="en-US" sz="3200" i="1">
              <a:solidFill>
                <a:prstClr val="white"/>
              </a:solidFill>
              <a:latin typeface="Century Gothic" pitchFamily="34" charset="0"/>
              <a:ea typeface="ＭＳ Ｐゴシック" charset="-128"/>
            </a:endParaRPr>
          </a:p>
        </p:txBody>
      </p:sp>
      <p:sp>
        <p:nvSpPr>
          <p:cNvPr id="6" name="Rectangle 5"/>
          <p:cNvSpPr>
            <a:spLocks noChangeArrowheads="1"/>
          </p:cNvSpPr>
          <p:nvPr userDrawn="1"/>
        </p:nvSpPr>
        <p:spPr bwMode="auto">
          <a:xfrm>
            <a:off x="176213" y="187325"/>
            <a:ext cx="8763000" cy="6213475"/>
          </a:xfrm>
          <a:prstGeom prst="rect">
            <a:avLst/>
          </a:prstGeom>
          <a:noFill/>
          <a:ln w="9525" cap="rnd">
            <a:solidFill>
              <a:srgbClr val="6C6C6C"/>
            </a:solidFill>
            <a:prstDash val="dash"/>
            <a:miter lim="800000"/>
            <a:headEnd/>
            <a:tailEnd/>
          </a:ln>
          <a:effectLst>
            <a:outerShdw dist="12700" dir="5400000" algn="tl" rotWithShape="0">
              <a:schemeClr val="bg1">
                <a:alpha val="59999"/>
              </a:schemeClr>
            </a:outerShdw>
          </a:effectLst>
        </p:spPr>
        <p:txBody>
          <a:bodyPr anchor="ctr"/>
          <a:lstStyle/>
          <a:p>
            <a:pPr algn="ctr">
              <a:defRPr/>
            </a:pPr>
            <a:endParaRPr lang="en-US">
              <a:solidFill>
                <a:srgbClr val="FFFFFF"/>
              </a:solidFill>
              <a:latin typeface="Century Gothic" pitchFamily="34" charset="0"/>
              <a:ea typeface="ＭＳ Ｐゴシック" charset="-128"/>
            </a:endParaRPr>
          </a:p>
        </p:txBody>
      </p:sp>
      <p:sp>
        <p:nvSpPr>
          <p:cNvPr id="24" name="Rectangle 7"/>
          <p:cNvSpPr>
            <a:spLocks noGrp="1"/>
          </p:cNvSpPr>
          <p:nvPr>
            <p:ph type="title"/>
          </p:nvPr>
        </p:nvSpPr>
        <p:spPr>
          <a:xfrm>
            <a:off x="228601" y="3962400"/>
            <a:ext cx="8298485" cy="1066800"/>
          </a:xfrm>
        </p:spPr>
        <p:txBody>
          <a:bodyPr bIns="0"/>
          <a:lstStyle>
            <a:lvl1pPr algn="r">
              <a:defRPr lang="en-US" baseline="0" dirty="0"/>
            </a:lvl1pPr>
          </a:lstStyle>
          <a:p>
            <a:r>
              <a:rPr lang="en-US" smtClean="0"/>
              <a:t>Click to edit Master title style</a:t>
            </a:r>
            <a:endParaRPr lang="en-US" dirty="0"/>
          </a:p>
        </p:txBody>
      </p:sp>
      <p:sp>
        <p:nvSpPr>
          <p:cNvPr id="9" name="Rectangle 7"/>
          <p:cNvSpPr>
            <a:spLocks noGrp="1"/>
          </p:cNvSpPr>
          <p:nvPr>
            <p:ph type="body" sz="quarter" idx="10"/>
          </p:nvPr>
        </p:nvSpPr>
        <p:spPr>
          <a:xfrm>
            <a:off x="1600200" y="5133975"/>
            <a:ext cx="6920346" cy="1219200"/>
          </a:xfrm>
        </p:spPr>
        <p:txBody>
          <a:bodyPr tIns="0">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p>
            <a:pPr lvl="0"/>
            <a:r>
              <a:rPr lang="en-US" noProof="0" dirty="0" smtClean="0"/>
              <a:t>Click icon to add picture</a:t>
            </a:r>
            <a:endParaRPr lang="en-US" noProof="0" dirty="0"/>
          </a:p>
        </p:txBody>
      </p:sp>
      <p:sp>
        <p:nvSpPr>
          <p:cNvPr id="7" name="Rectangle 6"/>
          <p:cNvSpPr>
            <a:spLocks noGrp="1"/>
          </p:cNvSpPr>
          <p:nvPr>
            <p:ph type="dt" sz="half" idx="12"/>
          </p:nvPr>
        </p:nvSpPr>
        <p:spPr/>
        <p:txBody>
          <a:bodyPr/>
          <a:lstStyle>
            <a:lvl1pPr>
              <a:defRPr/>
            </a:lvl1pPr>
          </a:lstStyle>
          <a:p>
            <a:pPr>
              <a:defRPr/>
            </a:pPr>
            <a:r>
              <a:rPr lang="en-US">
                <a:solidFill>
                  <a:srgbClr val="D4D2D0"/>
                </a:solidFill>
              </a:rPr>
              <a:t>4/8/2009</a:t>
            </a:r>
          </a:p>
        </p:txBody>
      </p:sp>
      <p:sp>
        <p:nvSpPr>
          <p:cNvPr id="8" name="Rectangle 7"/>
          <p:cNvSpPr>
            <a:spLocks noGrp="1"/>
          </p:cNvSpPr>
          <p:nvPr>
            <p:ph type="sldNum" sz="quarter" idx="13"/>
          </p:nvPr>
        </p:nvSpPr>
        <p:spPr/>
        <p:txBody>
          <a:bodyPr/>
          <a:lstStyle>
            <a:lvl1pPr>
              <a:defRPr/>
            </a:lvl1pPr>
          </a:lstStyle>
          <a:p>
            <a:pPr>
              <a:defRPr/>
            </a:pPr>
            <a:r>
              <a:rPr lang="en-US">
                <a:solidFill>
                  <a:srgbClr val="D4D2D0"/>
                </a:solidFill>
              </a:rPr>
              <a:t>UWEX</a:t>
            </a:r>
          </a:p>
        </p:txBody>
      </p:sp>
      <p:sp>
        <p:nvSpPr>
          <p:cNvPr id="10" name="Rectangle 9"/>
          <p:cNvSpPr>
            <a:spLocks noGrp="1"/>
          </p:cNvSpPr>
          <p:nvPr>
            <p:ph type="ftr" sz="quarter" idx="14"/>
          </p:nvPr>
        </p:nvSpPr>
        <p:spPr/>
        <p:txBody>
          <a:bodyPr/>
          <a:lstStyle>
            <a:lvl1pPr>
              <a:defRPr/>
            </a:lvl1pPr>
          </a:lstStyle>
          <a:p>
            <a:pPr>
              <a:defRPr/>
            </a:pPr>
            <a:r>
              <a:rPr lang="en-US">
                <a:solidFill>
                  <a:srgbClr val="D4D2D0"/>
                </a:solidFill>
              </a:rPr>
              <a:t>Tomah, Wisconsin</a:t>
            </a:r>
          </a:p>
        </p:txBody>
      </p:sp>
    </p:spTree>
    <p:extLst>
      <p:ext uri="{BB962C8B-B14F-4D97-AF65-F5344CB8AC3E}">
        <p14:creationId xmlns:p14="http://schemas.microsoft.com/office/powerpoint/2010/main" val="401234173"/>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x" preserve="1">
  <p:cSld name="4-Up: 1 Portrait with  3 Landscape">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3"/>
          <p:cNvSpPr>
            <a:spLocks noGrp="1"/>
          </p:cNvSpPr>
          <p:nvPr>
            <p:ph type="dt" sz="half" idx="24"/>
          </p:nvPr>
        </p:nvSpPr>
        <p:spPr/>
        <p:txBody>
          <a:bodyPr/>
          <a:lstStyle>
            <a:lvl1pPr>
              <a:defRPr/>
            </a:lvl1pPr>
          </a:lstStyle>
          <a:p>
            <a:pPr>
              <a:defRPr/>
            </a:pPr>
            <a:fld id="{62D6BB93-3EDD-44A3-A67C-91A113EE54D6}" type="datetimeFigureOut">
              <a:rPr lang="en-US">
                <a:solidFill>
                  <a:srgbClr val="D4D2D0"/>
                </a:solidFill>
              </a:rPr>
              <a:pPr>
                <a:defRPr/>
              </a:pPr>
              <a:t>3/31/2016</a:t>
            </a:fld>
            <a:endParaRPr lang="en-US" dirty="0">
              <a:solidFill>
                <a:srgbClr val="D4D2D0"/>
              </a:solidFill>
            </a:endParaRPr>
          </a:p>
        </p:txBody>
      </p:sp>
      <p:sp>
        <p:nvSpPr>
          <p:cNvPr id="8" name="Rectangle 25"/>
          <p:cNvSpPr>
            <a:spLocks noGrp="1"/>
          </p:cNvSpPr>
          <p:nvPr>
            <p:ph type="ftr" sz="quarter" idx="25"/>
          </p:nvPr>
        </p:nvSpPr>
        <p:spPr/>
        <p:txBody>
          <a:bodyPr/>
          <a:lstStyle>
            <a:lvl1pPr>
              <a:defRPr/>
            </a:lvl1pPr>
          </a:lstStyle>
          <a:p>
            <a:pPr>
              <a:defRPr/>
            </a:pPr>
            <a:endParaRPr lang="en-US">
              <a:solidFill>
                <a:srgbClr val="D4D2D0"/>
              </a:solidFill>
            </a:endParaRPr>
          </a:p>
        </p:txBody>
      </p:sp>
      <p:sp>
        <p:nvSpPr>
          <p:cNvPr id="9" name="Rectangle 16"/>
          <p:cNvSpPr>
            <a:spLocks noGrp="1"/>
          </p:cNvSpPr>
          <p:nvPr>
            <p:ph type="sldNum" sz="quarter" idx="26"/>
          </p:nvPr>
        </p:nvSpPr>
        <p:spPr/>
        <p:txBody>
          <a:bodyPr/>
          <a:lstStyle>
            <a:lvl1pPr>
              <a:defRPr/>
            </a:lvl1pPr>
          </a:lstStyle>
          <a:p>
            <a:pPr>
              <a:defRPr/>
            </a:pPr>
            <a:fld id="{4D4A82C3-451D-48CC-97A5-562CD86CCA4A}"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2769865487"/>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x" preserve="1">
  <p:cSld name="5-up: 3 Landscape with 2 Portrait">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3"/>
          <p:cNvSpPr>
            <a:spLocks noGrp="1"/>
          </p:cNvSpPr>
          <p:nvPr>
            <p:ph type="dt" sz="half" idx="29"/>
          </p:nvPr>
        </p:nvSpPr>
        <p:spPr/>
        <p:txBody>
          <a:bodyPr/>
          <a:lstStyle>
            <a:lvl1pPr>
              <a:defRPr/>
            </a:lvl1pPr>
          </a:lstStyle>
          <a:p>
            <a:pPr>
              <a:defRPr/>
            </a:pPr>
            <a:fld id="{312722A2-7427-4942-B0E1-A4F97305E625}" type="datetimeFigureOut">
              <a:rPr lang="en-US">
                <a:solidFill>
                  <a:srgbClr val="D4D2D0"/>
                </a:solidFill>
              </a:rPr>
              <a:pPr>
                <a:defRPr/>
              </a:pPr>
              <a:t>3/31/2016</a:t>
            </a:fld>
            <a:endParaRPr lang="en-US" dirty="0">
              <a:solidFill>
                <a:srgbClr val="D4D2D0"/>
              </a:solidFill>
            </a:endParaRPr>
          </a:p>
        </p:txBody>
      </p:sp>
      <p:sp>
        <p:nvSpPr>
          <p:cNvPr id="8" name="Rectangle 25"/>
          <p:cNvSpPr>
            <a:spLocks noGrp="1"/>
          </p:cNvSpPr>
          <p:nvPr>
            <p:ph type="ftr" sz="quarter" idx="30"/>
          </p:nvPr>
        </p:nvSpPr>
        <p:spPr/>
        <p:txBody>
          <a:bodyPr/>
          <a:lstStyle>
            <a:lvl1pPr>
              <a:defRPr/>
            </a:lvl1pPr>
          </a:lstStyle>
          <a:p>
            <a:pPr>
              <a:defRPr/>
            </a:pPr>
            <a:endParaRPr lang="en-US">
              <a:solidFill>
                <a:srgbClr val="D4D2D0"/>
              </a:solidFill>
            </a:endParaRPr>
          </a:p>
        </p:txBody>
      </p:sp>
      <p:sp>
        <p:nvSpPr>
          <p:cNvPr id="10" name="Rectangle 16"/>
          <p:cNvSpPr>
            <a:spLocks noGrp="1"/>
          </p:cNvSpPr>
          <p:nvPr>
            <p:ph type="sldNum" sz="quarter" idx="31"/>
          </p:nvPr>
        </p:nvSpPr>
        <p:spPr/>
        <p:txBody>
          <a:bodyPr/>
          <a:lstStyle>
            <a:lvl1pPr>
              <a:defRPr/>
            </a:lvl1pPr>
          </a:lstStyle>
          <a:p>
            <a:pPr>
              <a:defRPr/>
            </a:pPr>
            <a:fld id="{7FA9B80C-738F-4648-A06E-CB1F56CA1111}"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235251512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x" preserve="1">
  <p:cSld name="5-Up: 3 Portrait with 2 Landscape">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3"/>
          <p:cNvSpPr>
            <a:spLocks noGrp="1"/>
          </p:cNvSpPr>
          <p:nvPr>
            <p:ph type="dt" sz="half" idx="31"/>
          </p:nvPr>
        </p:nvSpPr>
        <p:spPr/>
        <p:txBody>
          <a:bodyPr/>
          <a:lstStyle>
            <a:lvl1pPr>
              <a:defRPr/>
            </a:lvl1pPr>
          </a:lstStyle>
          <a:p>
            <a:pPr>
              <a:defRPr/>
            </a:pPr>
            <a:fld id="{BBC3DA28-BE7E-461E-A353-EA2317660450}" type="datetimeFigureOut">
              <a:rPr lang="en-US">
                <a:solidFill>
                  <a:srgbClr val="D4D2D0"/>
                </a:solidFill>
              </a:rPr>
              <a:pPr>
                <a:defRPr/>
              </a:pPr>
              <a:t>3/31/2016</a:t>
            </a:fld>
            <a:endParaRPr lang="en-US" dirty="0">
              <a:solidFill>
                <a:srgbClr val="D4D2D0"/>
              </a:solidFill>
            </a:endParaRPr>
          </a:p>
        </p:txBody>
      </p:sp>
      <p:sp>
        <p:nvSpPr>
          <p:cNvPr id="8" name="Rectangle 25"/>
          <p:cNvSpPr>
            <a:spLocks noGrp="1"/>
          </p:cNvSpPr>
          <p:nvPr>
            <p:ph type="ftr" sz="quarter" idx="32"/>
          </p:nvPr>
        </p:nvSpPr>
        <p:spPr/>
        <p:txBody>
          <a:bodyPr/>
          <a:lstStyle>
            <a:lvl1pPr>
              <a:defRPr/>
            </a:lvl1pPr>
          </a:lstStyle>
          <a:p>
            <a:pPr>
              <a:defRPr/>
            </a:pPr>
            <a:endParaRPr lang="en-US">
              <a:solidFill>
                <a:srgbClr val="D4D2D0"/>
              </a:solidFill>
            </a:endParaRPr>
          </a:p>
        </p:txBody>
      </p:sp>
      <p:sp>
        <p:nvSpPr>
          <p:cNvPr id="9" name="Rectangle 16"/>
          <p:cNvSpPr>
            <a:spLocks noGrp="1"/>
          </p:cNvSpPr>
          <p:nvPr>
            <p:ph type="sldNum" sz="quarter" idx="33"/>
          </p:nvPr>
        </p:nvSpPr>
        <p:spPr/>
        <p:txBody>
          <a:bodyPr/>
          <a:lstStyle>
            <a:lvl1pPr>
              <a:defRPr/>
            </a:lvl1pPr>
          </a:lstStyle>
          <a:p>
            <a:pPr>
              <a:defRPr/>
            </a:pPr>
            <a:fld id="{3EB44A42-EBFB-4637-BC22-1985C7D10182}"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626799648"/>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W¥ل云玗İαЂÕØÚáÛ丫:Téxt Plàçèhòlðêr 表¥鷗字㌍_W 6"/>
          <p:cNvSpPr>
            <a:spLocks noGrp="1"/>
          </p:cNvSpPr>
          <p:nvPr>
            <p:ph type="body" sz="quarter" idx="15"/>
          </p:nvPr>
        </p:nvSpPr>
        <p:spPr>
          <a:xfrm>
            <a:off x="3048000" y="4876800"/>
            <a:ext cx="3200400" cy="1295400"/>
          </a:xfrm>
        </p:spPr>
        <p:txBody>
          <a:bodyPr tIns="91440" rIns="9144" bIns="91440"/>
          <a:lstStyle>
            <a:lvl1pPr marL="0" marR="0" indent="0" algn="l">
              <a:buFontTx/>
              <a:buNone/>
              <a:defRPr sz="1800" i="0"/>
            </a:lvl1pPr>
          </a:lstStyle>
          <a:p>
            <a:pPr lvl="0"/>
            <a:r>
              <a:rPr lang="en-US" smtClean="0"/>
              <a:t>Click to edit Master text styles</a:t>
            </a:r>
          </a:p>
        </p:txBody>
      </p:sp>
      <p:sp>
        <p:nvSpPr>
          <p:cNvPr id="5" name="Rectangle 3"/>
          <p:cNvSpPr>
            <a:spLocks noGrp="1"/>
          </p:cNvSpPr>
          <p:nvPr>
            <p:ph type="dt" sz="half" idx="16"/>
          </p:nvPr>
        </p:nvSpPr>
        <p:spPr/>
        <p:txBody>
          <a:bodyPr/>
          <a:lstStyle>
            <a:lvl1pPr>
              <a:defRPr/>
            </a:lvl1pPr>
          </a:lstStyle>
          <a:p>
            <a:pPr>
              <a:defRPr/>
            </a:pPr>
            <a:fld id="{F84887F9-4C5E-4E47-A9FB-6EA89D1379B1}" type="datetimeFigureOut">
              <a:rPr lang="en-US">
                <a:solidFill>
                  <a:srgbClr val="D4D2D0"/>
                </a:solidFill>
              </a:rPr>
              <a:pPr>
                <a:defRPr/>
              </a:pPr>
              <a:t>3/31/2016</a:t>
            </a:fld>
            <a:endParaRPr lang="en-US" dirty="0">
              <a:solidFill>
                <a:srgbClr val="D4D2D0"/>
              </a:solidFill>
            </a:endParaRPr>
          </a:p>
        </p:txBody>
      </p:sp>
      <p:sp>
        <p:nvSpPr>
          <p:cNvPr id="6" name="Rectangle 25"/>
          <p:cNvSpPr>
            <a:spLocks noGrp="1"/>
          </p:cNvSpPr>
          <p:nvPr>
            <p:ph type="ftr" sz="quarter" idx="17"/>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8"/>
          </p:nvPr>
        </p:nvSpPr>
        <p:spPr/>
        <p:txBody>
          <a:bodyPr/>
          <a:lstStyle>
            <a:lvl1pPr>
              <a:defRPr/>
            </a:lvl1pPr>
          </a:lstStyle>
          <a:p>
            <a:pPr>
              <a:defRPr/>
            </a:pPr>
            <a:fld id="{EDCC4D45-32B7-4D59-9B58-3FD7FBA57447}"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3703933865"/>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2-Up 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6" name="W¥ل云玗İαЂôÁûÂÚ丫:Pïçtúrê Plå¢éhõlðér 表¥鷗字㌍ 表_W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W¥ل云玗İαЂÕØÚáÛ丫:Téxt Plàçèhòlðêr 表¥鷗字㌍_W 6"/>
          <p:cNvSpPr>
            <a:spLocks noGrp="1"/>
          </p:cNvSpPr>
          <p:nvPr>
            <p:ph type="body" sz="quarter" idx="15"/>
          </p:nvPr>
        </p:nvSpPr>
        <p:spPr>
          <a:xfrm>
            <a:off x="4953000" y="4648200"/>
            <a:ext cx="3200400" cy="1295400"/>
          </a:xfrm>
        </p:spPr>
        <p:txBody>
          <a:bodyPr tIns="91440" rIns="9144" bIns="91440"/>
          <a:lstStyle>
            <a:lvl1pPr marL="0" marR="0" indent="0" algn="l">
              <a:buFontTx/>
              <a:buNone/>
              <a:defRPr sz="1800" i="0"/>
            </a:lvl1pPr>
          </a:lstStyle>
          <a:p>
            <a:pPr lvl="0"/>
            <a:r>
              <a:rPr lang="en-US" smtClean="0"/>
              <a:t>Click to edit Master text styles</a:t>
            </a:r>
          </a:p>
        </p:txBody>
      </p:sp>
      <p:sp>
        <p:nvSpPr>
          <p:cNvPr id="8" name="W¥ل云玗İαЂÕØÚáÛ丫:Téxt Plàçèhòlðêr 表¥鷗字㌍_W 7"/>
          <p:cNvSpPr>
            <a:spLocks noGrp="1"/>
          </p:cNvSpPr>
          <p:nvPr>
            <p:ph type="body" sz="quarter" idx="16"/>
          </p:nvPr>
        </p:nvSpPr>
        <p:spPr>
          <a:xfrm>
            <a:off x="1143000" y="4648200"/>
            <a:ext cx="3200400" cy="1295400"/>
          </a:xfrm>
        </p:spPr>
        <p:txBody>
          <a:bodyPr tIns="91440" rIns="9144" bIns="91440"/>
          <a:lstStyle>
            <a:lvl1pPr marL="0" marR="0" indent="0" algn="l">
              <a:buFontTx/>
              <a:buNone/>
              <a:defRPr sz="1800" i="0"/>
            </a:lvl1pPr>
          </a:lstStyle>
          <a:p>
            <a:pPr lvl="0"/>
            <a:r>
              <a:rPr lang="en-US" smtClean="0"/>
              <a:t>Click to edit Master text styles</a:t>
            </a:r>
          </a:p>
        </p:txBody>
      </p:sp>
      <p:sp>
        <p:nvSpPr>
          <p:cNvPr id="9" name="Rectangle 3"/>
          <p:cNvSpPr>
            <a:spLocks noGrp="1"/>
          </p:cNvSpPr>
          <p:nvPr>
            <p:ph type="dt" sz="half" idx="17"/>
          </p:nvPr>
        </p:nvSpPr>
        <p:spPr/>
        <p:txBody>
          <a:bodyPr/>
          <a:lstStyle>
            <a:lvl1pPr>
              <a:defRPr/>
            </a:lvl1pPr>
          </a:lstStyle>
          <a:p>
            <a:pPr>
              <a:defRPr/>
            </a:pPr>
            <a:fld id="{19267DC8-BD06-4139-8E26-4DEF95C88114}" type="datetimeFigureOut">
              <a:rPr lang="en-US">
                <a:solidFill>
                  <a:srgbClr val="D4D2D0"/>
                </a:solidFill>
              </a:rPr>
              <a:pPr>
                <a:defRPr/>
              </a:pPr>
              <a:t>3/31/2016</a:t>
            </a:fld>
            <a:endParaRPr lang="en-US" dirty="0">
              <a:solidFill>
                <a:srgbClr val="D4D2D0"/>
              </a:solidFill>
            </a:endParaRPr>
          </a:p>
        </p:txBody>
      </p:sp>
      <p:sp>
        <p:nvSpPr>
          <p:cNvPr id="10" name="Rectangle 25"/>
          <p:cNvSpPr>
            <a:spLocks noGrp="1"/>
          </p:cNvSpPr>
          <p:nvPr>
            <p:ph type="ftr" sz="quarter" idx="18"/>
          </p:nvPr>
        </p:nvSpPr>
        <p:spPr/>
        <p:txBody>
          <a:bodyPr/>
          <a:lstStyle>
            <a:lvl1pPr>
              <a:defRPr/>
            </a:lvl1pPr>
          </a:lstStyle>
          <a:p>
            <a:pPr>
              <a:defRPr/>
            </a:pPr>
            <a:endParaRPr lang="en-US">
              <a:solidFill>
                <a:srgbClr val="D4D2D0"/>
              </a:solidFill>
            </a:endParaRPr>
          </a:p>
        </p:txBody>
      </p:sp>
      <p:sp>
        <p:nvSpPr>
          <p:cNvPr id="11" name="Rectangle 16"/>
          <p:cNvSpPr>
            <a:spLocks noGrp="1"/>
          </p:cNvSpPr>
          <p:nvPr>
            <p:ph type="sldNum" sz="quarter" idx="19"/>
          </p:nvPr>
        </p:nvSpPr>
        <p:spPr/>
        <p:txBody>
          <a:bodyPr/>
          <a:lstStyle>
            <a:lvl1pPr>
              <a:defRPr/>
            </a:lvl1pPr>
          </a:lstStyle>
          <a:p>
            <a:pPr>
              <a:defRPr/>
            </a:pPr>
            <a:fld id="{67892CF2-F98D-4FB1-8EF3-7229453AF931}"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2446998203"/>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Panorama">
    <p:spTree>
      <p:nvGrpSpPr>
        <p:cNvPr id="1" name=""/>
        <p:cNvGrpSpPr/>
        <p:nvPr/>
      </p:nvGrpSpPr>
      <p:grpSpPr>
        <a:xfrm>
          <a:off x="0" y="0"/>
          <a:ext cx="0" cy="0"/>
          <a:chOff x="0" y="0"/>
          <a:chExt cx="0" cy="0"/>
        </a:xfrm>
      </p:grpSpPr>
      <p:sp>
        <p:nvSpPr>
          <p:cNvPr id="3" name="W¥ل云玗İαЂôÁûÂÚ丫:Pïçtúrê Plå¢éhõlðér 表¥鷗字㌍ 表_W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4" name="W¥ل云玗İαЂÕØÚáÛ丫:Téxt Plàçèhòlðêr 表¥鷗字㌍_W 3"/>
          <p:cNvSpPr>
            <a:spLocks noGrp="1"/>
          </p:cNvSpPr>
          <p:nvPr>
            <p:ph type="body" sz="quarter" idx="12"/>
          </p:nvPr>
        </p:nvSpPr>
        <p:spPr>
          <a:xfrm>
            <a:off x="457200" y="4876800"/>
            <a:ext cx="8229600" cy="1447800"/>
          </a:xfrm>
        </p:spPr>
        <p:txBody>
          <a:bodyPr tIns="91440" rIns="9144" bIns="91440"/>
          <a:lstStyle>
            <a:lvl1pPr marL="0" marR="0" indent="0" algn="l">
              <a:buFontTx/>
              <a:buNone/>
              <a:defRPr sz="1800" i="0"/>
            </a:lvl1pPr>
          </a:lstStyle>
          <a:p>
            <a:pPr lvl="0"/>
            <a:r>
              <a:rPr lang="en-US" smtClean="0"/>
              <a:t>Click to edit Master text styles</a:t>
            </a:r>
          </a:p>
        </p:txBody>
      </p:sp>
      <p:sp>
        <p:nvSpPr>
          <p:cNvPr id="5" name="Rectangle 3"/>
          <p:cNvSpPr>
            <a:spLocks noGrp="1"/>
          </p:cNvSpPr>
          <p:nvPr>
            <p:ph type="dt" sz="half" idx="31"/>
          </p:nvPr>
        </p:nvSpPr>
        <p:spPr/>
        <p:txBody>
          <a:bodyPr/>
          <a:lstStyle>
            <a:lvl1pPr>
              <a:defRPr/>
            </a:lvl1pPr>
          </a:lstStyle>
          <a:p>
            <a:pPr>
              <a:defRPr/>
            </a:pPr>
            <a:fld id="{352518F0-175A-41FE-9D1E-2284676AC52F}" type="datetimeFigureOut">
              <a:rPr lang="en-US">
                <a:solidFill>
                  <a:srgbClr val="D4D2D0"/>
                </a:solidFill>
              </a:rPr>
              <a:pPr>
                <a:defRPr/>
              </a:pPr>
              <a:t>3/31/2016</a:t>
            </a:fld>
            <a:endParaRPr lang="en-US" dirty="0">
              <a:solidFill>
                <a:srgbClr val="D4D2D0"/>
              </a:solidFill>
            </a:endParaRPr>
          </a:p>
        </p:txBody>
      </p:sp>
      <p:sp>
        <p:nvSpPr>
          <p:cNvPr id="6" name="Rectangle 25"/>
          <p:cNvSpPr>
            <a:spLocks noGrp="1"/>
          </p:cNvSpPr>
          <p:nvPr>
            <p:ph type="ftr" sz="quarter" idx="32"/>
          </p:nvPr>
        </p:nvSpPr>
        <p:spPr/>
        <p:txBody>
          <a:bodyPr/>
          <a:lstStyle>
            <a:lvl1pPr>
              <a:defRPr/>
            </a:lvl1pPr>
          </a:lstStyle>
          <a:p>
            <a:pPr>
              <a:defRPr/>
            </a:pPr>
            <a:endParaRPr lang="en-US">
              <a:solidFill>
                <a:srgbClr val="D4D2D0"/>
              </a:solidFill>
            </a:endParaRPr>
          </a:p>
        </p:txBody>
      </p:sp>
      <p:sp>
        <p:nvSpPr>
          <p:cNvPr id="7" name="Rectangle 16"/>
          <p:cNvSpPr>
            <a:spLocks noGrp="1"/>
          </p:cNvSpPr>
          <p:nvPr>
            <p:ph type="sldNum" sz="quarter" idx="33"/>
          </p:nvPr>
        </p:nvSpPr>
        <p:spPr/>
        <p:txBody>
          <a:bodyPr/>
          <a:lstStyle>
            <a:lvl1pPr>
              <a:defRPr/>
            </a:lvl1pPr>
          </a:lstStyle>
          <a:p>
            <a:pPr>
              <a:defRPr/>
            </a:pPr>
            <a:fld id="{0EF69F02-D86E-4AC0-B309-D61AA16B80B7}"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2313358960"/>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lstStyle/>
          <a:p>
            <a:r>
              <a:rPr lang="en-US" noProof="1" smtClean="0"/>
              <a:t>Click to edit Master title style</a:t>
            </a:r>
            <a:endParaRPr lang="en-US"/>
          </a:p>
        </p:txBody>
      </p:sp>
      <p:sp>
        <p:nvSpPr>
          <p:cNvPr id="14" name="Rectangle 6"/>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3"/>
          <p:cNvSpPr>
            <a:spLocks noGrp="1"/>
          </p:cNvSpPr>
          <p:nvPr>
            <p:ph type="dt" sz="half" idx="10"/>
          </p:nvPr>
        </p:nvSpPr>
        <p:spPr/>
        <p:txBody>
          <a:bodyPr/>
          <a:lstStyle>
            <a:lvl1pPr>
              <a:defRPr/>
            </a:lvl1pPr>
          </a:lstStyle>
          <a:p>
            <a:pPr>
              <a:defRPr/>
            </a:pPr>
            <a:fld id="{6949611A-36AF-4443-ADCF-A5AB2F47F87E}" type="datetimeFigureOut">
              <a:rPr lang="en-US">
                <a:solidFill>
                  <a:srgbClr val="D4D2D0"/>
                </a:solidFill>
              </a:rPr>
              <a:pPr>
                <a:defRPr/>
              </a:pPr>
              <a:t>3/31/2016</a:t>
            </a:fld>
            <a:endParaRPr lang="en-US" dirty="0">
              <a:solidFill>
                <a:srgbClr val="D4D2D0"/>
              </a:solidFill>
            </a:endParaRPr>
          </a:p>
        </p:txBody>
      </p:sp>
      <p:sp>
        <p:nvSpPr>
          <p:cNvPr id="5" name="Rectangle 25"/>
          <p:cNvSpPr>
            <a:spLocks noGrp="1"/>
          </p:cNvSpPr>
          <p:nvPr>
            <p:ph type="ftr" sz="quarter" idx="11"/>
          </p:nvPr>
        </p:nvSpPr>
        <p:spPr/>
        <p:txBody>
          <a:bodyPr/>
          <a:lstStyle>
            <a:lvl1pPr>
              <a:defRPr/>
            </a:lvl1pPr>
          </a:lstStyle>
          <a:p>
            <a:pPr>
              <a:defRPr/>
            </a:pPr>
            <a:endParaRPr lang="en-US">
              <a:solidFill>
                <a:srgbClr val="D4D2D0"/>
              </a:solidFill>
            </a:endParaRPr>
          </a:p>
        </p:txBody>
      </p:sp>
      <p:sp>
        <p:nvSpPr>
          <p:cNvPr id="6" name="Rectangle 16"/>
          <p:cNvSpPr>
            <a:spLocks noGrp="1"/>
          </p:cNvSpPr>
          <p:nvPr>
            <p:ph type="sldNum" sz="quarter" idx="12"/>
          </p:nvPr>
        </p:nvSpPr>
        <p:spPr/>
        <p:txBody>
          <a:bodyPr/>
          <a:lstStyle>
            <a:lvl1pPr>
              <a:defRPr/>
            </a:lvl1pPr>
          </a:lstStyle>
          <a:p>
            <a:pPr>
              <a:defRPr/>
            </a:pPr>
            <a:fld id="{5E4354E3-B11F-49B8-8B5F-8993F2B8ED5D}"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29305817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89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Landscape with Caption">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lang="en-US" i="0" smtClean="0">
                <a:solidFill>
                  <a:schemeClr val="tx1"/>
                </a:solidFill>
                <a:latin typeface="+mn-lt"/>
                <a:ea typeface="+mn-ea"/>
                <a:cs typeface="+mn-cs"/>
              </a:defRPr>
            </a:lvl1pPr>
          </a:lstStyle>
          <a:p>
            <a:pPr lvl="0"/>
            <a:r>
              <a:rPr lang="en-US" noProof="0" smtClean="0"/>
              <a:t>Click icon to add picture</a:t>
            </a:r>
            <a:endParaRPr lang="en-US" noProof="0" dirty="0"/>
          </a:p>
        </p:txBody>
      </p:sp>
      <p:sp>
        <p:nvSpPr>
          <p:cNvPr id="7" name="Rectangle 5"/>
          <p:cNvSpPr>
            <a:spLocks noGrp="1"/>
          </p:cNvSpPr>
          <p:nvPr>
            <p:ph type="body" sz="quarter" idx="11"/>
          </p:nvPr>
        </p:nvSpPr>
        <p:spPr>
          <a:xfrm>
            <a:off x="914400" y="6019800"/>
            <a:ext cx="7467600" cy="381000"/>
          </a:xfrm>
        </p:spPr>
        <p:txBody>
          <a:bodyPr rIns="9144">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4" name="Rectangle 3"/>
          <p:cNvSpPr>
            <a:spLocks noGrp="1"/>
          </p:cNvSpPr>
          <p:nvPr>
            <p:ph type="dt" sz="half" idx="12"/>
          </p:nvPr>
        </p:nvSpPr>
        <p:spPr/>
        <p:txBody>
          <a:bodyPr/>
          <a:lstStyle>
            <a:lvl1pPr>
              <a:defRPr/>
            </a:lvl1pPr>
          </a:lstStyle>
          <a:p>
            <a:pPr>
              <a:defRPr/>
            </a:pPr>
            <a:fld id="{7F9AE3BA-1DBB-4228-8FE1-4C3E8598DE40}" type="datetime1">
              <a:rPr lang="en-US">
                <a:solidFill>
                  <a:srgbClr val="D4D2D0"/>
                </a:solidFill>
              </a:rPr>
              <a:pPr>
                <a:defRPr/>
              </a:pPr>
              <a:t>3/31/2016</a:t>
            </a:fld>
            <a:endParaRPr lang="en-US">
              <a:solidFill>
                <a:srgbClr val="D4D2D0"/>
              </a:solidFill>
            </a:endParaRPr>
          </a:p>
        </p:txBody>
      </p:sp>
      <p:sp>
        <p:nvSpPr>
          <p:cNvPr id="6" name="Rectangle 25"/>
          <p:cNvSpPr>
            <a:spLocks noGrp="1"/>
          </p:cNvSpPr>
          <p:nvPr>
            <p:ph type="ftr" sz="quarter" idx="13"/>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4"/>
          </p:nvPr>
        </p:nvSpPr>
        <p:spPr/>
        <p:txBody>
          <a:bodyPr/>
          <a:lstStyle>
            <a:lvl1pPr>
              <a:defRPr/>
            </a:lvl1pPr>
          </a:lstStyle>
          <a:p>
            <a:pPr>
              <a:defRPr/>
            </a:pPr>
            <a:fld id="{3F0EA6B4-7F44-4051-9D9D-F91FA80F5C97}"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348940458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reserve="1">
  <p:cSld name="Portrait with Caption">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3" name="Rectangle 6"/>
          <p:cNvSpPr>
            <a:spLocks noGrp="1"/>
          </p:cNvSpPr>
          <p:nvPr>
            <p:ph type="body" sz="quarter" idx="11"/>
          </p:nvPr>
        </p:nvSpPr>
        <p:spPr>
          <a:xfrm>
            <a:off x="5257800" y="3048000"/>
            <a:ext cx="3505200" cy="3352800"/>
          </a:xfrm>
        </p:spPr>
        <p:txBody>
          <a:bodyPr tIns="91440" bIns="91440" anchor="b">
            <a:noAutofit/>
          </a:bodyPr>
          <a:lstStyle>
            <a:lvl1pPr marL="0" marR="0" indent="0" algn="l" rtl="0" latinLnBrk="0">
              <a:spcBef>
                <a:spcPct val="20000"/>
              </a:spcBef>
              <a:buFontTx/>
              <a:buNone/>
              <a:defRPr sz="1800" i="0" baseline="0">
                <a:solidFill>
                  <a:schemeClr val="tx1"/>
                </a:solidFill>
                <a:latin typeface="+mn-lt"/>
                <a:ea typeface="+mn-ea"/>
                <a:cs typeface="+mn-cs"/>
              </a:defRPr>
            </a:lvl1pPr>
          </a:lstStyle>
          <a:p>
            <a:pPr lvl="0"/>
            <a:r>
              <a:rPr lang="en-US" smtClean="0"/>
              <a:t>Click to edit Master text styles</a:t>
            </a:r>
          </a:p>
        </p:txBody>
      </p:sp>
      <p:sp>
        <p:nvSpPr>
          <p:cNvPr id="4" name="Rectangle 3"/>
          <p:cNvSpPr>
            <a:spLocks noGrp="1"/>
          </p:cNvSpPr>
          <p:nvPr>
            <p:ph type="dt" sz="half" idx="12"/>
          </p:nvPr>
        </p:nvSpPr>
        <p:spPr/>
        <p:txBody>
          <a:bodyPr/>
          <a:lstStyle>
            <a:lvl1pPr>
              <a:defRPr/>
            </a:lvl1pPr>
          </a:lstStyle>
          <a:p>
            <a:pPr>
              <a:defRPr/>
            </a:pPr>
            <a:fld id="{79C33DD9-598C-469A-8B1A-22A094196FB5}" type="datetime1">
              <a:rPr lang="en-US">
                <a:solidFill>
                  <a:srgbClr val="D4D2D0"/>
                </a:solidFill>
              </a:rPr>
              <a:pPr>
                <a:defRPr/>
              </a:pPr>
              <a:t>3/31/2016</a:t>
            </a:fld>
            <a:endParaRPr lang="en-US">
              <a:solidFill>
                <a:srgbClr val="D4D2D0"/>
              </a:solidFill>
            </a:endParaRPr>
          </a:p>
        </p:txBody>
      </p:sp>
      <p:sp>
        <p:nvSpPr>
          <p:cNvPr id="5" name="Rectangle 25"/>
          <p:cNvSpPr>
            <a:spLocks noGrp="1"/>
          </p:cNvSpPr>
          <p:nvPr>
            <p:ph type="ftr" sz="quarter" idx="13"/>
          </p:nvPr>
        </p:nvSpPr>
        <p:spPr/>
        <p:txBody>
          <a:bodyPr/>
          <a:lstStyle>
            <a:lvl1pPr>
              <a:defRPr/>
            </a:lvl1pPr>
          </a:lstStyle>
          <a:p>
            <a:pPr>
              <a:defRPr/>
            </a:pPr>
            <a:endParaRPr lang="en-US">
              <a:solidFill>
                <a:srgbClr val="D4D2D0"/>
              </a:solidFill>
            </a:endParaRPr>
          </a:p>
        </p:txBody>
      </p:sp>
      <p:sp>
        <p:nvSpPr>
          <p:cNvPr id="6" name="Rectangle 16"/>
          <p:cNvSpPr>
            <a:spLocks noGrp="1"/>
          </p:cNvSpPr>
          <p:nvPr>
            <p:ph type="sldNum" sz="quarter" idx="14"/>
          </p:nvPr>
        </p:nvSpPr>
        <p:spPr/>
        <p:txBody>
          <a:bodyPr/>
          <a:lstStyle>
            <a:lvl1pPr>
              <a:defRPr/>
            </a:lvl1pPr>
          </a:lstStyle>
          <a:p>
            <a:pPr>
              <a:defRPr/>
            </a:pPr>
            <a:fld id="{CF34A7C2-8F70-4899-B8FD-74C5DB395962}"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63325461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andscape (Fullscreen)">
    <p:spTree>
      <p:nvGrpSpPr>
        <p:cNvPr id="1" name=""/>
        <p:cNvGrpSpPr/>
        <p:nvPr/>
      </p:nvGrpSpPr>
      <p:grpSpPr>
        <a:xfrm>
          <a:off x="0" y="0"/>
          <a:ext cx="0" cy="0"/>
          <a:chOff x="0" y="0"/>
          <a:chExt cx="0" cy="0"/>
        </a:xfrm>
      </p:grpSpPr>
      <p:sp>
        <p:nvSpPr>
          <p:cNvPr id="15" name="Rectangle 6"/>
          <p:cNvSpPr>
            <a:spLocks noGrp="1" noChangeAspect="1"/>
          </p:cNvSpPr>
          <p:nvPr>
            <p:ph type="pic" sz="quarter" idx="10"/>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210717369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lbum Section">
    <p:spTree>
      <p:nvGrpSpPr>
        <p:cNvPr id="1" name=""/>
        <p:cNvGrpSpPr/>
        <p:nvPr/>
      </p:nvGrpSpPr>
      <p:grpSpPr>
        <a:xfrm>
          <a:off x="0" y="0"/>
          <a:ext cx="0" cy="0"/>
          <a:chOff x="0" y="0"/>
          <a:chExt cx="0" cy="0"/>
        </a:xfrm>
      </p:grpSpPr>
      <p:sp>
        <p:nvSpPr>
          <p:cNvPr id="17" name="Rectangle 2"/>
          <p:cNvSpPr>
            <a:spLocks noGrp="1"/>
          </p:cNvSpPr>
          <p:nvPr>
            <p:ph type="title"/>
          </p:nvPr>
        </p:nvSpPr>
        <p:spPr>
          <a:xfrm>
            <a:off x="752670" y="4572000"/>
            <a:ext cx="7781730" cy="990600"/>
          </a:xfrm>
        </p:spPr>
        <p:txBody>
          <a:bodyPr bIns="0" anchor="b"/>
          <a:lstStyle>
            <a:lvl1pPr>
              <a:defRPr baseline="0"/>
            </a:lvl1pPr>
          </a:lstStyle>
          <a:p>
            <a:r>
              <a:rPr lang="en-US" smtClean="0"/>
              <a:t>Click to edit Master title style</a:t>
            </a:r>
            <a:endParaRPr lang="en-US" dirty="0"/>
          </a:p>
        </p:txBody>
      </p:sp>
      <p:sp>
        <p:nvSpPr>
          <p:cNvPr id="27" name="Rectangle 11"/>
          <p:cNvSpPr>
            <a:spLocks noGrp="1"/>
          </p:cNvSpPr>
          <p:nvPr>
            <p:ph type="body" sz="quarter" idx="14"/>
          </p:nvPr>
        </p:nvSpPr>
        <p:spPr>
          <a:xfrm>
            <a:off x="752670" y="5600700"/>
            <a:ext cx="7772400" cy="838200"/>
          </a:xfrm>
        </p:spPr>
        <p:txBody>
          <a:bodyPr tIns="0"/>
          <a:lstStyle>
            <a:lvl1pPr>
              <a:buFontTx/>
              <a:buNone/>
              <a:defRPr sz="1800"/>
            </a:lvl1pPr>
          </a:lstStyle>
          <a:p>
            <a:pPr lvl="0"/>
            <a:r>
              <a:rPr lang="en-US" smtClean="0"/>
              <a:t>Click to edit Master text styles</a:t>
            </a:r>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p>
            <a:pPr lvl="0"/>
            <a:r>
              <a:rPr lang="en-US" noProof="0" smtClean="0"/>
              <a:t>Click icon to add picture</a:t>
            </a:r>
            <a:endParaRPr lang="en-US" noProof="0" dirty="0"/>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p>
            <a:pPr lvl="0"/>
            <a:r>
              <a:rPr lang="en-US" noProof="0" smtClean="0"/>
              <a:t>Click icon to add picture</a:t>
            </a:r>
            <a:endParaRPr lang="en-US" noProof="0" dirty="0"/>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p>
            <a:pPr lvl="0"/>
            <a:r>
              <a:rPr lang="en-US" noProof="0" smtClean="0"/>
              <a:t>Click icon to add picture</a:t>
            </a:r>
            <a:endParaRPr lang="en-US" noProof="0" dirty="0"/>
          </a:p>
        </p:txBody>
      </p:sp>
      <p:sp>
        <p:nvSpPr>
          <p:cNvPr id="8" name="Rectangle 3"/>
          <p:cNvSpPr>
            <a:spLocks noGrp="1"/>
          </p:cNvSpPr>
          <p:nvPr>
            <p:ph type="dt" sz="half" idx="17"/>
          </p:nvPr>
        </p:nvSpPr>
        <p:spPr/>
        <p:txBody>
          <a:bodyPr/>
          <a:lstStyle>
            <a:lvl1pPr>
              <a:defRPr/>
            </a:lvl1pPr>
          </a:lstStyle>
          <a:p>
            <a:pPr>
              <a:defRPr/>
            </a:pPr>
            <a:fld id="{D856E7B1-7081-4442-ADFD-65452231B59B}" type="datetime1">
              <a:rPr lang="en-US">
                <a:solidFill>
                  <a:srgbClr val="D4D2D0"/>
                </a:solidFill>
              </a:rPr>
              <a:pPr>
                <a:defRPr/>
              </a:pPr>
              <a:t>3/31/2016</a:t>
            </a:fld>
            <a:endParaRPr lang="en-US">
              <a:solidFill>
                <a:srgbClr val="D4D2D0"/>
              </a:solidFill>
            </a:endParaRPr>
          </a:p>
        </p:txBody>
      </p:sp>
      <p:sp>
        <p:nvSpPr>
          <p:cNvPr id="9" name="Rectangle 25"/>
          <p:cNvSpPr>
            <a:spLocks noGrp="1"/>
          </p:cNvSpPr>
          <p:nvPr>
            <p:ph type="ftr" sz="quarter" idx="18"/>
          </p:nvPr>
        </p:nvSpPr>
        <p:spPr/>
        <p:txBody>
          <a:bodyPr/>
          <a:lstStyle>
            <a:lvl1pPr>
              <a:defRPr/>
            </a:lvl1pPr>
          </a:lstStyle>
          <a:p>
            <a:pPr>
              <a:defRPr/>
            </a:pPr>
            <a:endParaRPr lang="en-US">
              <a:solidFill>
                <a:srgbClr val="D4D2D0"/>
              </a:solidFill>
            </a:endParaRPr>
          </a:p>
        </p:txBody>
      </p:sp>
      <p:sp>
        <p:nvSpPr>
          <p:cNvPr id="10" name="Rectangle 16"/>
          <p:cNvSpPr>
            <a:spLocks noGrp="1"/>
          </p:cNvSpPr>
          <p:nvPr>
            <p:ph type="sldNum" sz="quarter" idx="19"/>
          </p:nvPr>
        </p:nvSpPr>
        <p:spPr/>
        <p:txBody>
          <a:bodyPr/>
          <a:lstStyle>
            <a:lvl1pPr>
              <a:defRPr/>
            </a:lvl1pPr>
          </a:lstStyle>
          <a:p>
            <a:pPr>
              <a:defRPr/>
            </a:pPr>
            <a:fld id="{17CDF802-6CD8-43A5-A19B-37ADA1E11625}"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130682570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reserve="1">
  <p:cSld name="2-Up Portrait with Captions">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ormAutofit/>
          </a:bodyPr>
          <a:lstStyle>
            <a:lvl1pPr marL="0" marR="0" indent="1588" algn="ctr" rtl="0" latinLnBrk="0">
              <a:spcBef>
                <a:spcPct val="20000"/>
              </a:spcBef>
              <a:buFontTx/>
              <a:buNone/>
              <a:defRPr sz="2400" i="0">
                <a:solidFill>
                  <a:schemeClr val="tx1"/>
                </a:solidFill>
                <a:latin typeface="+mn-lt"/>
                <a:ea typeface="+mn-ea"/>
                <a:cs typeface="+mn-cs"/>
              </a:defRPr>
            </a:lvl1pPr>
          </a:lstStyle>
          <a:p>
            <a:pPr lvl="0"/>
            <a:r>
              <a:rPr lang="en-US" noProof="0" smtClean="0"/>
              <a:t>Click icon to add picture</a:t>
            </a:r>
            <a:endParaRPr lang="en-US" noProof="0" dirty="0"/>
          </a:p>
        </p:txBody>
      </p:sp>
      <p:sp>
        <p:nvSpPr>
          <p:cNvPr id="3" name="Rectangle 7"/>
          <p:cNvSpPr>
            <a:spLocks noGrp="1"/>
          </p:cNvSpPr>
          <p:nvPr>
            <p:ph type="body" sz="quarter" idx="14"/>
          </p:nvPr>
        </p:nvSpPr>
        <p:spPr>
          <a:xfrm>
            <a:off x="1066800" y="5334000"/>
            <a:ext cx="3429000" cy="1066800"/>
          </a:xfrm>
        </p:spPr>
        <p:txBody>
          <a:bodyPr rIns="9144">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19" name="Rectangle 7"/>
          <p:cNvSpPr>
            <a:spLocks noGrp="1"/>
          </p:cNvSpPr>
          <p:nvPr>
            <p:ph type="body" sz="quarter" idx="15"/>
          </p:nvPr>
        </p:nvSpPr>
        <p:spPr>
          <a:xfrm>
            <a:off x="4724400" y="5334000"/>
            <a:ext cx="3429000" cy="1066800"/>
          </a:xfrm>
        </p:spPr>
        <p:txBody>
          <a:bodyPr rIns="9144">
            <a:noAutofit/>
          </a:bodyPr>
          <a:lstStyle>
            <a:lvl1pPr marL="0" marR="0" indent="0" algn="l" rtl="0" latinLnBrk="0">
              <a:spcBef>
                <a:spcPct val="20000"/>
              </a:spcBef>
              <a:buFontTx/>
              <a:buNone/>
              <a:defRPr sz="1800" baseline="0">
                <a:solidFill>
                  <a:schemeClr val="tx1"/>
                </a:solidFill>
                <a:latin typeface="+mn-lt"/>
                <a:ea typeface="+mn-ea"/>
                <a:cs typeface="+mn-cs"/>
              </a:defRPr>
            </a:lvl1pPr>
          </a:lstStyle>
          <a:p>
            <a:pPr lvl="0"/>
            <a:r>
              <a:rPr lang="en-US" smtClean="0"/>
              <a:t>Click to edit Master text styles</a:t>
            </a:r>
          </a:p>
        </p:txBody>
      </p:sp>
      <p:sp>
        <p:nvSpPr>
          <p:cNvPr id="6" name="Rectangle 3"/>
          <p:cNvSpPr>
            <a:spLocks noGrp="1"/>
          </p:cNvSpPr>
          <p:nvPr>
            <p:ph type="dt" sz="half" idx="16"/>
          </p:nvPr>
        </p:nvSpPr>
        <p:spPr/>
        <p:txBody>
          <a:bodyPr/>
          <a:lstStyle>
            <a:lvl1pPr>
              <a:defRPr/>
            </a:lvl1pPr>
          </a:lstStyle>
          <a:p>
            <a:pPr>
              <a:defRPr/>
            </a:pPr>
            <a:fld id="{55BBC420-4FD4-4DDB-BB37-E2CFFA5409DD}" type="datetime1">
              <a:rPr lang="en-US">
                <a:solidFill>
                  <a:srgbClr val="D4D2D0"/>
                </a:solidFill>
              </a:rPr>
              <a:pPr>
                <a:defRPr/>
              </a:pPr>
              <a:t>3/31/2016</a:t>
            </a:fld>
            <a:endParaRPr lang="en-US">
              <a:solidFill>
                <a:srgbClr val="D4D2D0"/>
              </a:solidFill>
            </a:endParaRPr>
          </a:p>
        </p:txBody>
      </p:sp>
      <p:sp>
        <p:nvSpPr>
          <p:cNvPr id="7" name="Rectangle 25"/>
          <p:cNvSpPr>
            <a:spLocks noGrp="1"/>
          </p:cNvSpPr>
          <p:nvPr>
            <p:ph type="ftr" sz="quarter" idx="17"/>
          </p:nvPr>
        </p:nvSpPr>
        <p:spPr/>
        <p:txBody>
          <a:bodyPr/>
          <a:lstStyle>
            <a:lvl1pPr>
              <a:defRPr/>
            </a:lvl1pPr>
          </a:lstStyle>
          <a:p>
            <a:pPr>
              <a:defRPr/>
            </a:pPr>
            <a:endParaRPr lang="en-US">
              <a:solidFill>
                <a:srgbClr val="D4D2D0"/>
              </a:solidFill>
            </a:endParaRPr>
          </a:p>
        </p:txBody>
      </p:sp>
      <p:sp>
        <p:nvSpPr>
          <p:cNvPr id="8" name="Rectangle 16"/>
          <p:cNvSpPr>
            <a:spLocks noGrp="1"/>
          </p:cNvSpPr>
          <p:nvPr>
            <p:ph type="sldNum" sz="quarter" idx="18"/>
          </p:nvPr>
        </p:nvSpPr>
        <p:spPr/>
        <p:txBody>
          <a:bodyPr/>
          <a:lstStyle>
            <a:lvl1pPr>
              <a:defRPr/>
            </a:lvl1pPr>
          </a:lstStyle>
          <a:p>
            <a:pPr>
              <a:defRPr/>
            </a:pPr>
            <a:fld id="{9AAA28C1-7899-4F3D-ABD6-614F14A541FC}"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165624421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21" Type="http://schemas.openxmlformats.org/officeDocument/2006/relationships/slideLayout" Target="../slideLayouts/slideLayout24.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slideLayout" Target="../slideLayouts/slideLayout23.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23" Type="http://schemas.openxmlformats.org/officeDocument/2006/relationships/theme" Target="../theme/theme4.xml"/><Relationship Id="rId10" Type="http://schemas.openxmlformats.org/officeDocument/2006/relationships/slideLayout" Target="../slideLayouts/slideLayout13.xml"/><Relationship Id="rId19" Type="http://schemas.openxmlformats.org/officeDocument/2006/relationships/slideLayout" Target="../slideLayouts/slideLayout2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 Id="rId22"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theme" Target="../theme/theme5.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3"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Text Placeholder 12"/>
          <p:cNvSpPr>
            <a:spLocks noGrp="1"/>
          </p:cNvSpPr>
          <p:nvPr>
            <p:ph type="body" idx="1"/>
          </p:nvPr>
        </p:nvSpPr>
        <p:spPr bwMode="auto">
          <a:xfrm>
            <a:off x="609600" y="1371600"/>
            <a:ext cx="81534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Footer Placeholder 16"/>
          <p:cNvSpPr>
            <a:spLocks noGrp="1"/>
          </p:cNvSpPr>
          <p:nvPr>
            <p:ph type="ftr" sz="quarter" idx="3"/>
          </p:nvPr>
        </p:nvSpPr>
        <p:spPr>
          <a:xfrm>
            <a:off x="2085975" y="236538"/>
            <a:ext cx="5867400" cy="365125"/>
          </a:xfrm>
          <a:prstGeom prst="rect">
            <a:avLst/>
          </a:prstGeom>
        </p:spPr>
        <p:txBody>
          <a:bodyPr vert="horz" anchor="ctr"/>
          <a:lstStyle>
            <a:lvl1pPr algn="r" fontAlgn="auto">
              <a:spcBef>
                <a:spcPts val="0"/>
              </a:spcBef>
              <a:spcAft>
                <a:spcPts val="0"/>
              </a:spcAft>
              <a:defRPr sz="1400">
                <a:solidFill>
                  <a:schemeClr val="tx2"/>
                </a:solidFill>
                <a:latin typeface="+mn-lt"/>
              </a:defRPr>
            </a:lvl1pPr>
          </a:lstStyle>
          <a:p>
            <a:pPr>
              <a:defRPr/>
            </a:pPr>
            <a:endParaRPr lang="en-US"/>
          </a:p>
        </p:txBody>
      </p:sp>
      <p:sp>
        <p:nvSpPr>
          <p:cNvPr id="17" name="Slide Number Placeholder 28"/>
          <p:cNvSpPr>
            <a:spLocks noGrp="1"/>
          </p:cNvSpPr>
          <p:nvPr>
            <p:ph type="sldNum" sz="quarter" idx="4"/>
          </p:nvPr>
        </p:nvSpPr>
        <p:spPr>
          <a:xfrm>
            <a:off x="8001000" y="228600"/>
            <a:ext cx="838200" cy="381000"/>
          </a:xfrm>
          <a:prstGeom prst="rect">
            <a:avLst/>
          </a:prstGeom>
        </p:spPr>
        <p:txBody>
          <a:bodyPr vert="horz" anchor="ctr" anchorCtr="0">
            <a:normAutofit/>
          </a:bodyPr>
          <a:lstStyle>
            <a:lvl1pPr algn="ctr" fontAlgn="auto">
              <a:spcBef>
                <a:spcPts val="0"/>
              </a:spcBef>
              <a:spcAft>
                <a:spcPts val="0"/>
              </a:spcAft>
              <a:defRPr sz="1400" b="1">
                <a:solidFill>
                  <a:schemeClr val="tx2"/>
                </a:solidFill>
                <a:latin typeface="+mn-lt"/>
              </a:defRPr>
            </a:lvl1pPr>
          </a:lstStyle>
          <a:p>
            <a:pPr>
              <a:defRPr/>
            </a:pPr>
            <a:fld id="{D90010C3-583F-4C89-BF64-B6C6A4EA721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8" r:id="rId2"/>
    <p:sldLayoutId id="2147483810" r:id="rId3"/>
  </p:sldLayoutIdLst>
  <p:txStyles>
    <p:titleStyle>
      <a:lvl1pPr algn="l" rtl="0" eaLnBrk="0" fontAlgn="base" hangingPunct="0">
        <a:spcBef>
          <a:spcPct val="0"/>
        </a:spcBef>
        <a:spcAft>
          <a:spcPct val="0"/>
        </a:spcAft>
        <a:defRPr sz="3600" kern="1200">
          <a:solidFill>
            <a:schemeClr val="hlink"/>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chemeClr val="hlink"/>
          </a:solidFill>
          <a:effectLst>
            <a:outerShdw blurRad="38100" dist="38100" dir="2700000" algn="tl">
              <a:srgbClr val="000000"/>
            </a:outerShdw>
          </a:effectLst>
          <a:latin typeface="Calibri" pitchFamily="34" charset="0"/>
        </a:defRPr>
      </a:lvl2pPr>
      <a:lvl3pPr algn="l" rtl="0" eaLnBrk="0" fontAlgn="base" hangingPunct="0">
        <a:spcBef>
          <a:spcPct val="0"/>
        </a:spcBef>
        <a:spcAft>
          <a:spcPct val="0"/>
        </a:spcAft>
        <a:defRPr sz="3600">
          <a:solidFill>
            <a:schemeClr val="hlink"/>
          </a:solidFill>
          <a:effectLst>
            <a:outerShdw blurRad="38100" dist="38100" dir="2700000" algn="tl">
              <a:srgbClr val="000000"/>
            </a:outerShdw>
          </a:effectLst>
          <a:latin typeface="Calibri" pitchFamily="34" charset="0"/>
        </a:defRPr>
      </a:lvl3pPr>
      <a:lvl4pPr algn="l" rtl="0" eaLnBrk="0" fontAlgn="base" hangingPunct="0">
        <a:spcBef>
          <a:spcPct val="0"/>
        </a:spcBef>
        <a:spcAft>
          <a:spcPct val="0"/>
        </a:spcAft>
        <a:defRPr sz="3600">
          <a:solidFill>
            <a:schemeClr val="hlink"/>
          </a:solidFill>
          <a:effectLst>
            <a:outerShdw blurRad="38100" dist="38100" dir="2700000" algn="tl">
              <a:srgbClr val="000000"/>
            </a:outerShdw>
          </a:effectLst>
          <a:latin typeface="Calibri" pitchFamily="34" charset="0"/>
        </a:defRPr>
      </a:lvl4pPr>
      <a:lvl5pPr algn="l" rtl="0" eaLnBrk="0" fontAlgn="base" hangingPunct="0">
        <a:spcBef>
          <a:spcPct val="0"/>
        </a:spcBef>
        <a:spcAft>
          <a:spcPct val="0"/>
        </a:spcAft>
        <a:defRPr sz="3600">
          <a:solidFill>
            <a:schemeClr val="hlink"/>
          </a:solidFill>
          <a:effectLst>
            <a:outerShdw blurRad="38100" dist="38100" dir="2700000" algn="tl">
              <a:srgbClr val="000000"/>
            </a:outerShdw>
          </a:effectLst>
          <a:latin typeface="Calibri" pitchFamily="34" charset="0"/>
        </a:defRPr>
      </a:lvl5pPr>
      <a:lvl6pPr marL="4572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6pPr>
      <a:lvl7pPr marL="9144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7pPr>
      <a:lvl8pPr marL="13716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8pPr>
      <a:lvl9pPr marL="18288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400" kern="1200">
          <a:solidFill>
            <a:schemeClr val="tx1"/>
          </a:solidFill>
          <a:effectLst>
            <a:outerShdw blurRad="38100" dist="38100" dir="2700000" algn="tl">
              <a:srgbClr val="000000"/>
            </a:outerShdw>
          </a:effectLst>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000" kern="1200">
          <a:solidFill>
            <a:schemeClr val="tx1"/>
          </a:solidFill>
          <a:effectLst>
            <a:outerShdw blurRad="38100" dist="38100" dir="2700000" algn="tl">
              <a:srgbClr val="000000"/>
            </a:outerShdw>
          </a:effectLst>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ern="1200">
          <a:solidFill>
            <a:schemeClr val="tx1"/>
          </a:solidFill>
          <a:effectLst>
            <a:outerShdw blurRad="38100" dist="38100" dir="2700000" algn="tl">
              <a:srgbClr val="000000"/>
            </a:outerShdw>
          </a:effectLst>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1400" kern="1200">
          <a:solidFill>
            <a:schemeClr val="tx1"/>
          </a:solidFill>
          <a:effectLst>
            <a:outerShdw blurRad="38100" dist="38100" dir="2700000" algn="tl">
              <a:srgbClr val="000000"/>
            </a:outerShdw>
          </a:effectLst>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1400" kern="1200">
          <a:solidFill>
            <a:schemeClr val="tx1"/>
          </a:solidFill>
          <a:effectLst>
            <a:outerShdw blurRad="38100" dist="38100" dir="2700000" algn="tl">
              <a:srgbClr val="000000"/>
            </a:outerShdw>
          </a:effectLst>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6" name="Rectangle 9"/>
          <p:cNvSpPr/>
          <p:nvPr/>
        </p:nvSpPr>
        <p:spPr bwMode="white">
          <a:xfrm>
            <a:off x="0" y="5638800"/>
            <a:ext cx="9144000" cy="121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kern="1200">
              <a:solidFill>
                <a:prstClr val="white"/>
              </a:solidFill>
              <a:latin typeface="Calibri"/>
              <a:ea typeface="+mn-ea"/>
              <a:cs typeface="+mn-cs"/>
            </a:endParaRPr>
          </a:p>
        </p:txBody>
      </p:sp>
    </p:spTree>
  </p:cSld>
  <p:clrMap bg1="dk1" tx1="lt1" bg2="dk2" tx2="lt2" accent1="accent1" accent2="accent2" accent3="accent3" accent4="accent4" accent5="accent5" accent6="accent6" hlink="hlink" folHlink="folHlink"/>
  <p:transition>
    <p:wipe dir="d"/>
  </p:transition>
  <p:txStyles>
    <p:titleStyle>
      <a:lvl1pPr algn="l" rtl="0" eaLnBrk="1" fontAlgn="base" hangingPunct="1">
        <a:spcBef>
          <a:spcPct val="0"/>
        </a:spcBef>
        <a:spcAft>
          <a:spcPct val="0"/>
        </a:spcAft>
        <a:defRPr sz="3600" kern="1200">
          <a:solidFill>
            <a:schemeClr val="hlink"/>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2pPr>
      <a:lvl3pPr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3pPr>
      <a:lvl4pPr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4pPr>
      <a:lvl5pPr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5pPr>
      <a:lvl6pPr marL="4572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6pPr>
      <a:lvl7pPr marL="9144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7pPr>
      <a:lvl8pPr marL="13716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8pPr>
      <a:lvl9pPr marL="18288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400" kern="1200">
          <a:solidFill>
            <a:schemeClr val="tx1"/>
          </a:solidFill>
          <a:effectLst>
            <a:outerShdw blurRad="38100" dist="38100" dir="2700000" algn="tl">
              <a:srgbClr val="000000"/>
            </a:outerShdw>
          </a:effectLst>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000" kern="1200">
          <a:solidFill>
            <a:schemeClr val="tx1"/>
          </a:solidFill>
          <a:effectLst>
            <a:outerShdw blurRad="38100" dist="38100" dir="2700000" algn="tl">
              <a:srgbClr val="000000"/>
            </a:outerShdw>
          </a:effectLst>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kern="1200">
          <a:solidFill>
            <a:schemeClr val="tx1"/>
          </a:solidFill>
          <a:effectLst>
            <a:outerShdw blurRad="38100" dist="38100" dir="2700000" algn="tl">
              <a:srgbClr val="000000"/>
            </a:outerShdw>
          </a:effectLst>
          <a:latin typeface="+mn-lt"/>
          <a:ea typeface="+mn-ea"/>
          <a:cs typeface="+mn-cs"/>
        </a:defRPr>
      </a:lvl3pPr>
      <a:lvl4pPr marL="1371600" indent="-228600" algn="l" rtl="0" eaLnBrk="1" fontAlgn="base" hangingPunct="1">
        <a:spcBef>
          <a:spcPts val="400"/>
        </a:spcBef>
        <a:spcAft>
          <a:spcPct val="0"/>
        </a:spcAft>
        <a:buClr>
          <a:srgbClr val="A5AB81"/>
        </a:buClr>
        <a:buSzPct val="75000"/>
        <a:buFont typeface="Wingdings" pitchFamily="2" charset="2"/>
        <a:buChar char=""/>
        <a:defRPr sz="1400" kern="1200">
          <a:solidFill>
            <a:schemeClr val="tx1"/>
          </a:solidFill>
          <a:effectLst>
            <a:outerShdw blurRad="38100" dist="38100" dir="2700000" algn="tl">
              <a:srgbClr val="000000"/>
            </a:outerShdw>
          </a:effectLst>
          <a:latin typeface="+mn-lt"/>
          <a:ea typeface="+mn-ea"/>
          <a:cs typeface="+mn-cs"/>
        </a:defRPr>
      </a:lvl4pPr>
      <a:lvl5pPr marL="1828800" indent="-228600" algn="l" rtl="0" eaLnBrk="1" fontAlgn="base" hangingPunct="1">
        <a:spcBef>
          <a:spcPts val="400"/>
        </a:spcBef>
        <a:spcAft>
          <a:spcPct val="0"/>
        </a:spcAft>
        <a:buClr>
          <a:srgbClr val="D8B25C"/>
        </a:buClr>
        <a:buSzPct val="65000"/>
        <a:buFont typeface="Wingdings" pitchFamily="2" charset="2"/>
        <a:buChar char=""/>
        <a:defRPr sz="1400" kern="1200">
          <a:solidFill>
            <a:schemeClr val="tx1"/>
          </a:solidFill>
          <a:effectLst>
            <a:outerShdw blurRad="38100" dist="38100" dir="2700000" algn="tl">
              <a:srgbClr val="000000"/>
            </a:outerShdw>
          </a:effectLst>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6" name="Rectangle 9"/>
          <p:cNvSpPr/>
          <p:nvPr/>
        </p:nvSpPr>
        <p:spPr bwMode="white">
          <a:xfrm>
            <a:off x="0" y="5638800"/>
            <a:ext cx="9144000" cy="121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kern="1200">
              <a:solidFill>
                <a:prstClr val="white"/>
              </a:solidFill>
              <a:latin typeface="Calibri"/>
              <a:ea typeface="+mn-ea"/>
              <a:cs typeface="+mn-cs"/>
            </a:endParaRPr>
          </a:p>
        </p:txBody>
      </p:sp>
    </p:spTree>
  </p:cSld>
  <p:clrMap bg1="dk1" tx1="lt1" bg2="dk2" tx2="lt2" accent1="accent1" accent2="accent2" accent3="accent3" accent4="accent4" accent5="accent5" accent6="accent6" hlink="hlink" folHlink="folHlink"/>
  <p:transition>
    <p:wipe dir="d"/>
  </p:transition>
  <p:txStyles>
    <p:titleStyle>
      <a:lvl1pPr algn="l" rtl="0" eaLnBrk="1" fontAlgn="base" hangingPunct="1">
        <a:spcBef>
          <a:spcPct val="0"/>
        </a:spcBef>
        <a:spcAft>
          <a:spcPct val="0"/>
        </a:spcAft>
        <a:defRPr sz="3600" kern="1200">
          <a:solidFill>
            <a:schemeClr val="hlink"/>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2pPr>
      <a:lvl3pPr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3pPr>
      <a:lvl4pPr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4pPr>
      <a:lvl5pPr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5pPr>
      <a:lvl6pPr marL="4572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6pPr>
      <a:lvl7pPr marL="9144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7pPr>
      <a:lvl8pPr marL="13716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8pPr>
      <a:lvl9pPr marL="1828800" algn="l" rtl="0" eaLnBrk="1" fontAlgn="base" hangingPunct="1">
        <a:spcBef>
          <a:spcPct val="0"/>
        </a:spcBef>
        <a:spcAft>
          <a:spcPct val="0"/>
        </a:spcAft>
        <a:defRPr sz="3600">
          <a:solidFill>
            <a:schemeClr val="hlink"/>
          </a:solidFill>
          <a:effectLst>
            <a:outerShdw blurRad="38100" dist="38100" dir="2700000" algn="tl">
              <a:srgbClr val="000000"/>
            </a:outerShdw>
          </a:effectLst>
          <a:latin typeface="Calibri"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400" kern="1200">
          <a:solidFill>
            <a:schemeClr val="tx1"/>
          </a:solidFill>
          <a:effectLst>
            <a:outerShdw blurRad="38100" dist="38100" dir="2700000" algn="tl">
              <a:srgbClr val="000000"/>
            </a:outerShdw>
          </a:effectLst>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000" kern="1200">
          <a:solidFill>
            <a:schemeClr val="tx1"/>
          </a:solidFill>
          <a:effectLst>
            <a:outerShdw blurRad="38100" dist="38100" dir="2700000" algn="tl">
              <a:srgbClr val="000000"/>
            </a:outerShdw>
          </a:effectLst>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kern="1200">
          <a:solidFill>
            <a:schemeClr val="tx1"/>
          </a:solidFill>
          <a:effectLst>
            <a:outerShdw blurRad="38100" dist="38100" dir="2700000" algn="tl">
              <a:srgbClr val="000000"/>
            </a:outerShdw>
          </a:effectLst>
          <a:latin typeface="+mn-lt"/>
          <a:ea typeface="+mn-ea"/>
          <a:cs typeface="+mn-cs"/>
        </a:defRPr>
      </a:lvl3pPr>
      <a:lvl4pPr marL="1371600" indent="-228600" algn="l" rtl="0" eaLnBrk="1" fontAlgn="base" hangingPunct="1">
        <a:spcBef>
          <a:spcPts val="400"/>
        </a:spcBef>
        <a:spcAft>
          <a:spcPct val="0"/>
        </a:spcAft>
        <a:buClr>
          <a:srgbClr val="A5AB81"/>
        </a:buClr>
        <a:buSzPct val="75000"/>
        <a:buFont typeface="Wingdings" pitchFamily="2" charset="2"/>
        <a:buChar char=""/>
        <a:defRPr sz="1400" kern="1200">
          <a:solidFill>
            <a:schemeClr val="tx1"/>
          </a:solidFill>
          <a:effectLst>
            <a:outerShdw blurRad="38100" dist="38100" dir="2700000" algn="tl">
              <a:srgbClr val="000000"/>
            </a:outerShdw>
          </a:effectLst>
          <a:latin typeface="+mn-lt"/>
          <a:ea typeface="+mn-ea"/>
          <a:cs typeface="+mn-cs"/>
        </a:defRPr>
      </a:lvl4pPr>
      <a:lvl5pPr marL="1828800" indent="-228600" algn="l" rtl="0" eaLnBrk="1" fontAlgn="base" hangingPunct="1">
        <a:spcBef>
          <a:spcPts val="400"/>
        </a:spcBef>
        <a:spcAft>
          <a:spcPct val="0"/>
        </a:spcAft>
        <a:buClr>
          <a:srgbClr val="D8B25C"/>
        </a:buClr>
        <a:buSzPct val="65000"/>
        <a:buFont typeface="Wingdings" pitchFamily="2" charset="2"/>
        <a:buChar char=""/>
        <a:defRPr sz="1400" kern="1200">
          <a:solidFill>
            <a:schemeClr val="tx1"/>
          </a:solidFill>
          <a:effectLst>
            <a:outerShdw blurRad="38100" dist="38100" dir="2700000" algn="tl">
              <a:srgbClr val="000000"/>
            </a:outerShdw>
          </a:effectLst>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vert="horz" wrap="square" lIns="91440" tIns="45720" rIns="91440" bIns="45720" numCol="1" anchor="ctr" anchorCtr="0" compatLnSpc="1">
            <a:prstTxWarp prst="textNoShape">
              <a:avLst/>
            </a:prstTxWarp>
            <a:normAutofit/>
          </a:bodyPr>
          <a:lstStyle/>
          <a:p>
            <a:pPr lvl="0"/>
            <a:r>
              <a:rPr lang="en-US" noProof="1" smtClean="0"/>
              <a:t>Click to edit Master title style</a:t>
            </a:r>
            <a:endParaRPr lang="en-US" smtClean="0"/>
          </a:p>
        </p:txBody>
      </p:sp>
      <p:sp>
        <p:nvSpPr>
          <p:cNvPr id="1027" name="Rectangle 5"/>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smtClean="0"/>
          </a:p>
        </p:txBody>
      </p:sp>
      <p:sp>
        <p:nvSpPr>
          <p:cNvPr id="29" name="Rectangle 3"/>
          <p:cNvSpPr>
            <a:spLocks noGrp="1"/>
          </p:cNvSpPr>
          <p:nvPr>
            <p:ph type="dt" sz="half" idx="2"/>
          </p:nvPr>
        </p:nvSpPr>
        <p:spPr>
          <a:xfrm>
            <a:off x="66675" y="6559550"/>
            <a:ext cx="2438400" cy="24447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latin typeface="Century Gothic" pitchFamily="34" charset="0"/>
                <a:ea typeface="ＭＳ Ｐゴシック" charset="-128"/>
              </a:defRPr>
            </a:lvl1pPr>
          </a:lstStyle>
          <a:p>
            <a:pPr>
              <a:defRPr/>
            </a:pPr>
            <a:fld id="{F51B4BEA-0622-4D53-87C6-80AF5A2056F5}" type="datetime1">
              <a:rPr lang="en-US">
                <a:solidFill>
                  <a:srgbClr val="D4D2D0"/>
                </a:solidFill>
              </a:rPr>
              <a:pPr>
                <a:defRPr/>
              </a:pPr>
              <a:t>3/31/2016</a:t>
            </a:fld>
            <a:endParaRPr lang="en-US">
              <a:solidFill>
                <a:srgbClr val="D4D2D0"/>
              </a:solidFill>
            </a:endParaRPr>
          </a:p>
        </p:txBody>
      </p:sp>
      <p:sp>
        <p:nvSpPr>
          <p:cNvPr id="20" name="Rectangle 25"/>
          <p:cNvSpPr>
            <a:spLocks noGrp="1"/>
          </p:cNvSpPr>
          <p:nvPr>
            <p:ph type="ftr" sz="quarter" idx="3"/>
          </p:nvPr>
        </p:nvSpPr>
        <p:spPr>
          <a:xfrm>
            <a:off x="2995613" y="6557963"/>
            <a:ext cx="4648200" cy="247650"/>
          </a:xfrm>
          <a:prstGeom prst="rect">
            <a:avLst/>
          </a:prstGeom>
        </p:spPr>
        <p:txBody>
          <a:bodyPr vert="horz" wrap="square" lIns="91440" tIns="45720" rIns="91440" bIns="45720" numCol="1" anchor="b" anchorCtr="0" compatLnSpc="1">
            <a:prstTxWarp prst="textNoShape">
              <a:avLst/>
            </a:prstTxWarp>
          </a:bodyPr>
          <a:lstStyle>
            <a:lvl1pPr algn="ctr">
              <a:defRPr sz="1200">
                <a:solidFill>
                  <a:schemeClr val="tx2"/>
                </a:solidFill>
                <a:latin typeface="Century Gothic" pitchFamily="34" charset="0"/>
                <a:ea typeface="ＭＳ Ｐゴシック" charset="-128"/>
              </a:defRPr>
            </a:lvl1pPr>
          </a:lstStyle>
          <a:p>
            <a:pPr>
              <a:defRPr/>
            </a:pPr>
            <a:endParaRPr lang="en-US">
              <a:solidFill>
                <a:srgbClr val="D4D2D0"/>
              </a:solidFill>
            </a:endParaRPr>
          </a:p>
        </p:txBody>
      </p:sp>
      <p:sp>
        <p:nvSpPr>
          <p:cNvPr id="23" name="Rectangle 16"/>
          <p:cNvSpPr>
            <a:spLocks noGrp="1"/>
          </p:cNvSpPr>
          <p:nvPr>
            <p:ph type="sldNum" sz="quarter" idx="4"/>
          </p:nvPr>
        </p:nvSpPr>
        <p:spPr>
          <a:xfrm>
            <a:off x="8172450" y="6559550"/>
            <a:ext cx="9144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chemeClr val="tx2"/>
                </a:solidFill>
                <a:latin typeface="Century Gothic" pitchFamily="34" charset="0"/>
                <a:ea typeface="ＭＳ Ｐゴシック" charset="-128"/>
              </a:defRPr>
            </a:lvl1pPr>
          </a:lstStyle>
          <a:p>
            <a:pPr>
              <a:defRPr/>
            </a:pPr>
            <a:fld id="{D573D9D8-9CCC-4017-82D8-B878517C1FAA}" type="slidenum">
              <a:rPr lang="en-US">
                <a:solidFill>
                  <a:srgbClr val="D4D2D0"/>
                </a:solidFill>
              </a:rPr>
              <a:pPr>
                <a:defRPr/>
              </a:pPr>
              <a:t>‹#›</a:t>
            </a:fld>
            <a:endParaRPr lang="en-US">
              <a:solidFill>
                <a:srgbClr val="D4D2D0"/>
              </a:solidFill>
            </a:endParaRPr>
          </a:p>
        </p:txBody>
      </p:sp>
    </p:spTree>
    <p:extLst>
      <p:ext uri="{BB962C8B-B14F-4D97-AF65-F5344CB8AC3E}">
        <p14:creationId xmlns:p14="http://schemas.microsoft.com/office/powerpoint/2010/main" val="3819972129"/>
      </p:ext>
    </p:extLst>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 id="2147483853" r:id="rId18"/>
    <p:sldLayoutId id="2147483854" r:id="rId19"/>
    <p:sldLayoutId id="2147483855" r:id="rId20"/>
    <p:sldLayoutId id="2147483856" r:id="rId21"/>
    <p:sldLayoutId id="2147483857" r:id="rId22"/>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3200" cap="all">
          <a:solidFill>
            <a:schemeClr val="tx2"/>
          </a:solidFill>
          <a:effectLst>
            <a:outerShdw blurRad="51000" dist="37000" dir="5400000" algn="tl" rotWithShape="0">
              <a:srgbClr val="000000">
                <a:alpha val="25000"/>
              </a:srgbClr>
            </a:outerShdw>
          </a:effectLst>
          <a:latin typeface="+mj-lt"/>
          <a:ea typeface="MS PGothic" pitchFamily="34" charset="-128"/>
          <a:cs typeface="+mj-cs"/>
        </a:defRPr>
      </a:lvl1pPr>
      <a:lvl2pPr algn="l" rtl="0" eaLnBrk="0" fontAlgn="base" hangingPunct="0">
        <a:spcBef>
          <a:spcPct val="0"/>
        </a:spcBef>
        <a:spcAft>
          <a:spcPct val="0"/>
        </a:spcAft>
        <a:defRPr sz="3200">
          <a:solidFill>
            <a:schemeClr val="tx2"/>
          </a:solidFill>
          <a:latin typeface="Century Gothic" pitchFamily="34" charset="0"/>
          <a:ea typeface="MS PGothic" pitchFamily="34" charset="-128"/>
        </a:defRPr>
      </a:lvl2pPr>
      <a:lvl3pPr algn="l" rtl="0" eaLnBrk="0" fontAlgn="base" hangingPunct="0">
        <a:spcBef>
          <a:spcPct val="0"/>
        </a:spcBef>
        <a:spcAft>
          <a:spcPct val="0"/>
        </a:spcAft>
        <a:defRPr sz="3200">
          <a:solidFill>
            <a:schemeClr val="tx2"/>
          </a:solidFill>
          <a:latin typeface="Century Gothic" pitchFamily="34" charset="0"/>
          <a:ea typeface="MS PGothic" pitchFamily="34" charset="-128"/>
        </a:defRPr>
      </a:lvl3pPr>
      <a:lvl4pPr algn="l" rtl="0" eaLnBrk="0" fontAlgn="base" hangingPunct="0">
        <a:spcBef>
          <a:spcPct val="0"/>
        </a:spcBef>
        <a:spcAft>
          <a:spcPct val="0"/>
        </a:spcAft>
        <a:defRPr sz="3200">
          <a:solidFill>
            <a:schemeClr val="tx2"/>
          </a:solidFill>
          <a:latin typeface="Century Gothic" pitchFamily="34" charset="0"/>
          <a:ea typeface="MS PGothic" pitchFamily="34" charset="-128"/>
        </a:defRPr>
      </a:lvl4pPr>
      <a:lvl5pPr algn="l" rtl="0" eaLnBrk="0" fontAlgn="base" hangingPunct="0">
        <a:spcBef>
          <a:spcPct val="0"/>
        </a:spcBef>
        <a:spcAft>
          <a:spcPct val="0"/>
        </a:spcAft>
        <a:defRPr sz="3200">
          <a:solidFill>
            <a:schemeClr val="tx2"/>
          </a:solidFill>
          <a:latin typeface="Century Gothic" pitchFamily="34" charset="0"/>
          <a:ea typeface="MS PGothic" pitchFamily="34"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Char char="»"/>
        <a:defRPr sz="1600">
          <a:solidFill>
            <a:schemeClr val="tx1"/>
          </a:solidFill>
          <a:latin typeface="+mn-lt"/>
          <a:ea typeface="MS PGothic" pitchFamily="34" charset="-128"/>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anchor="ctr">
            <a:normAutofit/>
          </a:bodyPr>
          <a:lstStyle/>
          <a:p>
            <a:r>
              <a:rPr lang="en-US" noProof="1" smtClean="0"/>
              <a:t>Click to edit Master title style</a:t>
            </a:r>
            <a:endParaRPr lang="en-US" dirty="0"/>
          </a:p>
        </p:txBody>
      </p:sp>
      <p:sp>
        <p:nvSpPr>
          <p:cNvPr id="1027" name="Rectangle 5"/>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smtClean="0"/>
          </a:p>
        </p:txBody>
      </p:sp>
      <p:sp>
        <p:nvSpPr>
          <p:cNvPr id="29" name="Rectangle 3"/>
          <p:cNvSpPr>
            <a:spLocks noGrp="1"/>
          </p:cNvSpPr>
          <p:nvPr>
            <p:ph type="dt" sz="half" idx="2"/>
          </p:nvPr>
        </p:nvSpPr>
        <p:spPr>
          <a:xfrm>
            <a:off x="66675" y="6559550"/>
            <a:ext cx="2438400" cy="244475"/>
          </a:xfrm>
          <a:prstGeom prst="rect">
            <a:avLst/>
          </a:prstGeom>
        </p:spPr>
        <p:txBody>
          <a:bodyPr anchor="b"/>
          <a:lstStyle>
            <a:lvl1pPr fontAlgn="auto">
              <a:spcBef>
                <a:spcPts val="0"/>
              </a:spcBef>
              <a:spcAft>
                <a:spcPts val="0"/>
              </a:spcAft>
              <a:defRPr sz="1200">
                <a:solidFill>
                  <a:schemeClr val="tx2"/>
                </a:solidFill>
                <a:latin typeface="+mn-lt"/>
              </a:defRPr>
            </a:lvl1pPr>
          </a:lstStyle>
          <a:p>
            <a:pPr>
              <a:defRPr/>
            </a:pPr>
            <a:fld id="{805F93C0-D398-4B27-81F1-D7FC982947F9}" type="datetimeFigureOut">
              <a:rPr lang="en-US">
                <a:solidFill>
                  <a:srgbClr val="D4D2D0"/>
                </a:solidFill>
              </a:rPr>
              <a:pPr>
                <a:defRPr/>
              </a:pPr>
              <a:t>3/31/2016</a:t>
            </a:fld>
            <a:endParaRPr lang="en-US" dirty="0">
              <a:solidFill>
                <a:srgbClr val="D4D2D0"/>
              </a:solidFill>
            </a:endParaRPr>
          </a:p>
        </p:txBody>
      </p:sp>
      <p:sp>
        <p:nvSpPr>
          <p:cNvPr id="20" name="Rectangle 25"/>
          <p:cNvSpPr>
            <a:spLocks noGrp="1"/>
          </p:cNvSpPr>
          <p:nvPr>
            <p:ph type="ftr" sz="quarter" idx="3"/>
          </p:nvPr>
        </p:nvSpPr>
        <p:spPr>
          <a:xfrm>
            <a:off x="2995613" y="6557963"/>
            <a:ext cx="4648200" cy="247650"/>
          </a:xfrm>
          <a:prstGeom prst="rect">
            <a:avLst/>
          </a:prstGeom>
        </p:spPr>
        <p:txBody>
          <a:bodyPr anchor="b"/>
          <a:lstStyle>
            <a:lvl1pPr algn="ctr" fontAlgn="auto">
              <a:spcBef>
                <a:spcPts val="0"/>
              </a:spcBef>
              <a:spcAft>
                <a:spcPts val="0"/>
              </a:spcAft>
              <a:defRPr sz="1200">
                <a:solidFill>
                  <a:schemeClr val="tx2"/>
                </a:solidFill>
                <a:latin typeface="+mn-lt"/>
              </a:defRPr>
            </a:lvl1pPr>
          </a:lstStyle>
          <a:p>
            <a:pPr>
              <a:defRPr/>
            </a:pPr>
            <a:endParaRPr lang="en-US">
              <a:solidFill>
                <a:srgbClr val="D4D2D0"/>
              </a:solidFill>
            </a:endParaRPr>
          </a:p>
        </p:txBody>
      </p:sp>
      <p:sp>
        <p:nvSpPr>
          <p:cNvPr id="23" name="Rectangle 16"/>
          <p:cNvSpPr>
            <a:spLocks noGrp="1"/>
          </p:cNvSpPr>
          <p:nvPr>
            <p:ph type="sldNum" sz="quarter" idx="4"/>
          </p:nvPr>
        </p:nvSpPr>
        <p:spPr>
          <a:xfrm>
            <a:off x="8172450" y="6559550"/>
            <a:ext cx="914400" cy="244475"/>
          </a:xfrm>
          <a:prstGeom prst="rect">
            <a:avLst/>
          </a:prstGeom>
        </p:spPr>
        <p:txBody>
          <a:bodyPr/>
          <a:lstStyle>
            <a:lvl1pPr algn="r" fontAlgn="auto">
              <a:spcBef>
                <a:spcPts val="0"/>
              </a:spcBef>
              <a:spcAft>
                <a:spcPts val="0"/>
              </a:spcAft>
              <a:defRPr sz="1200">
                <a:solidFill>
                  <a:schemeClr val="tx2"/>
                </a:solidFill>
                <a:latin typeface="+mn-lt"/>
              </a:defRPr>
            </a:lvl1pPr>
          </a:lstStyle>
          <a:p>
            <a:pPr>
              <a:defRPr/>
            </a:pPr>
            <a:fld id="{574D78A1-151F-45DB-8545-47B3F9EF0C01}" type="slidenum">
              <a:rPr lang="en-US">
                <a:solidFill>
                  <a:srgbClr val="D4D2D0"/>
                </a:solidFill>
              </a:rPr>
              <a:pPr>
                <a:defRPr/>
              </a:pPr>
              <a:t>‹#›</a:t>
            </a:fld>
            <a:endParaRPr lang="en-US" dirty="0">
              <a:solidFill>
                <a:srgbClr val="D4D2D0"/>
              </a:solidFill>
            </a:endParaRPr>
          </a:p>
        </p:txBody>
      </p:sp>
    </p:spTree>
    <p:extLst>
      <p:ext uri="{BB962C8B-B14F-4D97-AF65-F5344CB8AC3E}">
        <p14:creationId xmlns:p14="http://schemas.microsoft.com/office/powerpoint/2010/main" val="3088588674"/>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 id="2147483876" r:id="rId18"/>
    <p:sldLayoutId id="2147483877" r:id="rId19"/>
    <p:sldLayoutId id="2147483878" r:id="rId20"/>
    <p:sldLayoutId id="2147483879" r:id="rId21"/>
    <p:sldLayoutId id="2147483880" r:id="rId22"/>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3200" cap="all">
          <a:solidFill>
            <a:schemeClr val="tx2"/>
          </a:solidFill>
          <a:effectLst>
            <a:outerShdw blurRad="51000" dist="370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3200">
          <a:solidFill>
            <a:schemeClr val="tx2"/>
          </a:solidFill>
          <a:latin typeface="Century Gothic" pitchFamily="34" charset="0"/>
        </a:defRPr>
      </a:lvl2pPr>
      <a:lvl3pPr algn="l" rtl="0" eaLnBrk="0" fontAlgn="base" hangingPunct="0">
        <a:spcBef>
          <a:spcPct val="0"/>
        </a:spcBef>
        <a:spcAft>
          <a:spcPct val="0"/>
        </a:spcAft>
        <a:defRPr sz="3200">
          <a:solidFill>
            <a:schemeClr val="tx2"/>
          </a:solidFill>
          <a:latin typeface="Century Gothic" pitchFamily="34" charset="0"/>
        </a:defRPr>
      </a:lvl3pPr>
      <a:lvl4pPr algn="l" rtl="0" eaLnBrk="0" fontAlgn="base" hangingPunct="0">
        <a:spcBef>
          <a:spcPct val="0"/>
        </a:spcBef>
        <a:spcAft>
          <a:spcPct val="0"/>
        </a:spcAft>
        <a:defRPr sz="3200">
          <a:solidFill>
            <a:schemeClr val="tx2"/>
          </a:solidFill>
          <a:latin typeface="Century Gothic" pitchFamily="34" charset="0"/>
        </a:defRPr>
      </a:lvl4pPr>
      <a:lvl5pPr algn="l" rtl="0" eaLnBrk="0" fontAlgn="base" hangingPunct="0">
        <a:spcBef>
          <a:spcPct val="0"/>
        </a:spcBef>
        <a:spcAft>
          <a:spcPct val="0"/>
        </a:spcAft>
        <a:defRPr sz="3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har char="–"/>
        <a:defRPr>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37160" y="-73152"/>
            <a:ext cx="7753350" cy="523220"/>
          </a:xfrm>
          <a:prstGeom prst="rect">
            <a:avLst/>
          </a:prstGeom>
          <a:noFill/>
          <a:ln w="12700" cap="sq">
            <a:noFill/>
            <a:miter lim="800000"/>
            <a:headEnd type="none" w="sm" len="sm"/>
            <a:tailEnd type="none" w="sm" len="sm"/>
          </a:ln>
          <a:effectLst/>
        </p:spPr>
        <p:txBody>
          <a:bodyPr>
            <a:spAutoFit/>
          </a:bodyPr>
          <a:lstStyle/>
          <a:p>
            <a:pPr fontAlgn="auto">
              <a:spcBef>
                <a:spcPct val="50000"/>
              </a:spcBef>
              <a:spcAft>
                <a:spcPts val="0"/>
              </a:spcAft>
            </a:pPr>
            <a:r>
              <a:rPr lang="en-US" sz="2800" dirty="0" smtClean="0">
                <a:solidFill>
                  <a:srgbClr val="26598E"/>
                </a:solidFill>
                <a:effectLst>
                  <a:outerShdw blurRad="38100" dist="38100" dir="2700000" algn="tl">
                    <a:srgbClr val="000000">
                      <a:alpha val="43137"/>
                    </a:srgbClr>
                  </a:outerShdw>
                </a:effectLst>
                <a:latin typeface="Calibri"/>
              </a:rPr>
              <a:t>Rapid Latino population growth: 1990</a:t>
            </a:r>
            <a:endParaRPr lang="en-US" sz="3200" b="1" dirty="0">
              <a:solidFill>
                <a:srgbClr val="26598E"/>
              </a:solidFill>
              <a:effectLst>
                <a:outerShdw blurRad="38100" dist="38100" dir="2700000" algn="tl">
                  <a:srgbClr val="000000">
                    <a:alpha val="43137"/>
                  </a:srgbClr>
                </a:outerShdw>
              </a:effectLst>
              <a:latin typeface="Times New Roman" pitchFamily="18" charset="0"/>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176" y="457200"/>
            <a:ext cx="8229600" cy="6400800"/>
          </a:xfrm>
          <a:prstGeom prst="rect">
            <a:avLst/>
          </a:prstGeom>
        </p:spPr>
      </p:pic>
      <p:sp>
        <p:nvSpPr>
          <p:cNvPr id="15" name="TextBox 14"/>
          <p:cNvSpPr txBox="1"/>
          <p:nvPr/>
        </p:nvSpPr>
        <p:spPr>
          <a:xfrm>
            <a:off x="3374136" y="1517904"/>
            <a:ext cx="2743200" cy="338554"/>
          </a:xfrm>
          <a:prstGeom prst="rect">
            <a:avLst/>
          </a:prstGeom>
          <a:noFill/>
          <a:ln>
            <a:solidFill>
              <a:schemeClr val="tx1">
                <a:lumMod val="75000"/>
              </a:schemeClr>
            </a:solidFill>
          </a:ln>
        </p:spPr>
        <p:txBody>
          <a:bodyPr wrap="square" rtlCol="0">
            <a:spAutoFit/>
          </a:bodyPr>
          <a:lstStyle/>
          <a:p>
            <a:r>
              <a:rPr lang="en-US" sz="1600" b="1" dirty="0" smtClean="0">
                <a:solidFill>
                  <a:schemeClr val="bg1"/>
                </a:solidFill>
                <a:latin typeface="+mn-lt"/>
              </a:rPr>
              <a:t>1990 total for region = 13,613 </a:t>
            </a:r>
            <a:endParaRPr lang="en-US" sz="1600" b="1" dirty="0">
              <a:solidFill>
                <a:schemeClr val="bg1"/>
              </a:solidFill>
              <a:latin typeface="+mn-lt"/>
            </a:endParaRPr>
          </a:p>
        </p:txBody>
      </p:sp>
    </p:spTree>
    <p:extLst>
      <p:ext uri="{BB962C8B-B14F-4D97-AF65-F5344CB8AC3E}">
        <p14:creationId xmlns:p14="http://schemas.microsoft.com/office/powerpoint/2010/main" val="1629662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176" y="457200"/>
            <a:ext cx="8229600" cy="6400800"/>
          </a:xfrm>
          <a:prstGeom prst="rect">
            <a:avLst/>
          </a:prstGeom>
        </p:spPr>
      </p:pic>
      <p:sp>
        <p:nvSpPr>
          <p:cNvPr id="6" name="Text Box 4"/>
          <p:cNvSpPr txBox="1">
            <a:spLocks noChangeArrowheads="1"/>
          </p:cNvSpPr>
          <p:nvPr/>
        </p:nvSpPr>
        <p:spPr bwMode="auto">
          <a:xfrm>
            <a:off x="137160" y="-73152"/>
            <a:ext cx="7753350" cy="523220"/>
          </a:xfrm>
          <a:prstGeom prst="rect">
            <a:avLst/>
          </a:prstGeom>
          <a:noFill/>
          <a:ln w="12700" cap="sq">
            <a:noFill/>
            <a:miter lim="800000"/>
            <a:headEnd type="none" w="sm" len="sm"/>
            <a:tailEnd type="none" w="sm" len="sm"/>
          </a:ln>
          <a:effectLst/>
        </p:spPr>
        <p:txBody>
          <a:bodyPr>
            <a:spAutoFit/>
          </a:bodyPr>
          <a:lstStyle/>
          <a:p>
            <a:pPr fontAlgn="auto">
              <a:spcBef>
                <a:spcPct val="50000"/>
              </a:spcBef>
              <a:spcAft>
                <a:spcPts val="0"/>
              </a:spcAft>
            </a:pPr>
            <a:r>
              <a:rPr lang="en-US" sz="2800" dirty="0">
                <a:solidFill>
                  <a:srgbClr val="26598E"/>
                </a:solidFill>
                <a:effectLst>
                  <a:outerShdw blurRad="38100" dist="38100" dir="2700000" algn="tl">
                    <a:srgbClr val="000000">
                      <a:alpha val="43137"/>
                    </a:srgbClr>
                  </a:outerShdw>
                </a:effectLst>
                <a:latin typeface="Calibri"/>
              </a:rPr>
              <a:t>Rapid Latino population growth: </a:t>
            </a:r>
            <a:r>
              <a:rPr lang="en-US" sz="2800" dirty="0" smtClean="0">
                <a:solidFill>
                  <a:srgbClr val="26598E"/>
                </a:solidFill>
                <a:effectLst>
                  <a:outerShdw blurRad="38100" dist="38100" dir="2700000" algn="tl">
                    <a:srgbClr val="000000">
                      <a:alpha val="43137"/>
                    </a:srgbClr>
                  </a:outerShdw>
                </a:effectLst>
                <a:latin typeface="Calibri"/>
              </a:rPr>
              <a:t>2000</a:t>
            </a:r>
            <a:endParaRPr lang="en-US" sz="3200" b="1" dirty="0">
              <a:solidFill>
                <a:srgbClr val="26598E"/>
              </a:solidFill>
              <a:effectLst>
                <a:outerShdw blurRad="38100" dist="38100" dir="2700000" algn="tl">
                  <a:srgbClr val="000000">
                    <a:alpha val="43137"/>
                  </a:srgbClr>
                </a:outerShdw>
              </a:effectLst>
              <a:latin typeface="Times New Roman" pitchFamily="18" charset="0"/>
            </a:endParaRPr>
          </a:p>
        </p:txBody>
      </p:sp>
      <p:sp>
        <p:nvSpPr>
          <p:cNvPr id="5" name="TextBox 4"/>
          <p:cNvSpPr txBox="1"/>
          <p:nvPr/>
        </p:nvSpPr>
        <p:spPr>
          <a:xfrm>
            <a:off x="3374136" y="1517904"/>
            <a:ext cx="2743200" cy="584775"/>
          </a:xfrm>
          <a:prstGeom prst="rect">
            <a:avLst/>
          </a:prstGeom>
          <a:noFill/>
          <a:ln>
            <a:solidFill>
              <a:schemeClr val="tx1">
                <a:lumMod val="75000"/>
              </a:schemeClr>
            </a:solidFill>
          </a:ln>
        </p:spPr>
        <p:txBody>
          <a:bodyPr wrap="square" rtlCol="0">
            <a:spAutoFit/>
          </a:bodyPr>
          <a:lstStyle/>
          <a:p>
            <a:r>
              <a:rPr lang="en-US" sz="1600" dirty="0" smtClean="0">
                <a:solidFill>
                  <a:schemeClr val="tx1">
                    <a:lumMod val="75000"/>
                  </a:schemeClr>
                </a:solidFill>
                <a:latin typeface="+mn-lt"/>
              </a:rPr>
              <a:t>1990 total for region = 13,613</a:t>
            </a:r>
          </a:p>
          <a:p>
            <a:r>
              <a:rPr lang="en-US" sz="1600" b="1" dirty="0" smtClean="0">
                <a:solidFill>
                  <a:schemeClr val="bg1"/>
                </a:solidFill>
                <a:latin typeface="+mn-lt"/>
              </a:rPr>
              <a:t>2000 total for region = 36,446 </a:t>
            </a:r>
            <a:endParaRPr lang="en-US" sz="1600" b="1" dirty="0">
              <a:solidFill>
                <a:schemeClr val="bg1"/>
              </a:solidFill>
              <a:latin typeface="+mn-lt"/>
            </a:endParaRPr>
          </a:p>
        </p:txBody>
      </p:sp>
    </p:spTree>
    <p:extLst>
      <p:ext uri="{BB962C8B-B14F-4D97-AF65-F5344CB8AC3E}">
        <p14:creationId xmlns:p14="http://schemas.microsoft.com/office/powerpoint/2010/main" val="2400948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176" y="457200"/>
            <a:ext cx="8229599" cy="6400800"/>
          </a:xfrm>
          <a:prstGeom prst="rect">
            <a:avLst/>
          </a:prstGeom>
        </p:spPr>
      </p:pic>
      <p:sp>
        <p:nvSpPr>
          <p:cNvPr id="6" name="Text Box 4"/>
          <p:cNvSpPr txBox="1">
            <a:spLocks noChangeArrowheads="1"/>
          </p:cNvSpPr>
          <p:nvPr/>
        </p:nvSpPr>
        <p:spPr bwMode="auto">
          <a:xfrm>
            <a:off x="137160" y="-73152"/>
            <a:ext cx="7753350" cy="523220"/>
          </a:xfrm>
          <a:prstGeom prst="rect">
            <a:avLst/>
          </a:prstGeom>
          <a:noFill/>
          <a:ln w="12700" cap="sq">
            <a:noFill/>
            <a:miter lim="800000"/>
            <a:headEnd type="none" w="sm" len="sm"/>
            <a:tailEnd type="none" w="sm" len="sm"/>
          </a:ln>
          <a:effectLst/>
        </p:spPr>
        <p:txBody>
          <a:bodyPr>
            <a:spAutoFit/>
          </a:bodyPr>
          <a:lstStyle/>
          <a:p>
            <a:pPr fontAlgn="auto">
              <a:spcBef>
                <a:spcPct val="50000"/>
              </a:spcBef>
              <a:spcAft>
                <a:spcPts val="0"/>
              </a:spcAft>
            </a:pPr>
            <a:r>
              <a:rPr lang="en-US" sz="2800" dirty="0">
                <a:solidFill>
                  <a:srgbClr val="26598E"/>
                </a:solidFill>
                <a:effectLst>
                  <a:outerShdw blurRad="38100" dist="38100" dir="2700000" algn="tl">
                    <a:srgbClr val="000000">
                      <a:alpha val="43137"/>
                    </a:srgbClr>
                  </a:outerShdw>
                </a:effectLst>
                <a:latin typeface="Calibri"/>
              </a:rPr>
              <a:t>Rapid Latino population growth: </a:t>
            </a:r>
            <a:r>
              <a:rPr lang="en-US" sz="2800" dirty="0" smtClean="0">
                <a:solidFill>
                  <a:srgbClr val="26598E"/>
                </a:solidFill>
                <a:effectLst>
                  <a:outerShdw blurRad="38100" dist="38100" dir="2700000" algn="tl">
                    <a:srgbClr val="000000">
                      <a:alpha val="43137"/>
                    </a:srgbClr>
                  </a:outerShdw>
                </a:effectLst>
                <a:latin typeface="Calibri"/>
              </a:rPr>
              <a:t>2010</a:t>
            </a:r>
            <a:endParaRPr lang="en-US" sz="3200" b="1" dirty="0">
              <a:solidFill>
                <a:srgbClr val="26598E"/>
              </a:solidFill>
              <a:effectLst>
                <a:outerShdw blurRad="38100" dist="38100" dir="2700000" algn="tl">
                  <a:srgbClr val="000000">
                    <a:alpha val="43137"/>
                  </a:srgbClr>
                </a:outerShdw>
              </a:effectLst>
              <a:latin typeface="Times New Roman" pitchFamily="18" charset="0"/>
            </a:endParaRPr>
          </a:p>
        </p:txBody>
      </p:sp>
      <p:sp>
        <p:nvSpPr>
          <p:cNvPr id="5" name="TextBox 4"/>
          <p:cNvSpPr txBox="1"/>
          <p:nvPr/>
        </p:nvSpPr>
        <p:spPr>
          <a:xfrm>
            <a:off x="3374136" y="1517904"/>
            <a:ext cx="2743200" cy="830997"/>
          </a:xfrm>
          <a:prstGeom prst="rect">
            <a:avLst/>
          </a:prstGeom>
          <a:noFill/>
          <a:ln>
            <a:solidFill>
              <a:schemeClr val="tx1">
                <a:lumMod val="75000"/>
              </a:schemeClr>
            </a:solidFill>
          </a:ln>
        </p:spPr>
        <p:txBody>
          <a:bodyPr wrap="square" rtlCol="0">
            <a:spAutoFit/>
          </a:bodyPr>
          <a:lstStyle/>
          <a:p>
            <a:r>
              <a:rPr lang="en-US" sz="1600" dirty="0" smtClean="0">
                <a:solidFill>
                  <a:schemeClr val="tx1">
                    <a:lumMod val="75000"/>
                  </a:schemeClr>
                </a:solidFill>
                <a:latin typeface="+mn-lt"/>
              </a:rPr>
              <a:t>1990 total for region = 13,613</a:t>
            </a:r>
          </a:p>
          <a:p>
            <a:r>
              <a:rPr lang="en-US" sz="1600" dirty="0" smtClean="0">
                <a:solidFill>
                  <a:schemeClr val="tx1">
                    <a:lumMod val="75000"/>
                  </a:schemeClr>
                </a:solidFill>
                <a:latin typeface="+mn-lt"/>
              </a:rPr>
              <a:t>2000 total for region = 36,446</a:t>
            </a:r>
          </a:p>
          <a:p>
            <a:r>
              <a:rPr lang="en-US" sz="1600" b="1" dirty="0" smtClean="0">
                <a:solidFill>
                  <a:schemeClr val="bg1"/>
                </a:solidFill>
                <a:latin typeface="+mn-lt"/>
              </a:rPr>
              <a:t>2010 total for region = 71,669 </a:t>
            </a:r>
            <a:endParaRPr lang="en-US" sz="1600" b="1" dirty="0">
              <a:solidFill>
                <a:schemeClr val="bg1"/>
              </a:solidFill>
              <a:latin typeface="+mn-lt"/>
            </a:endParaRPr>
          </a:p>
        </p:txBody>
      </p:sp>
    </p:spTree>
    <p:extLst>
      <p:ext uri="{BB962C8B-B14F-4D97-AF65-F5344CB8AC3E}">
        <p14:creationId xmlns:p14="http://schemas.microsoft.com/office/powerpoint/2010/main" val="3256498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176" y="457200"/>
            <a:ext cx="8229600" cy="6400800"/>
          </a:xfrm>
          <a:prstGeom prst="rect">
            <a:avLst/>
          </a:prstGeom>
        </p:spPr>
      </p:pic>
      <p:sp>
        <p:nvSpPr>
          <p:cNvPr id="6" name="Text Box 4"/>
          <p:cNvSpPr txBox="1">
            <a:spLocks noChangeArrowheads="1"/>
          </p:cNvSpPr>
          <p:nvPr/>
        </p:nvSpPr>
        <p:spPr bwMode="auto">
          <a:xfrm>
            <a:off x="137160" y="-73152"/>
            <a:ext cx="7753350" cy="523220"/>
          </a:xfrm>
          <a:prstGeom prst="rect">
            <a:avLst/>
          </a:prstGeom>
          <a:noFill/>
          <a:ln w="12700" cap="sq">
            <a:noFill/>
            <a:miter lim="800000"/>
            <a:headEnd type="none" w="sm" len="sm"/>
            <a:tailEnd type="none" w="sm" len="sm"/>
          </a:ln>
          <a:effectLst/>
        </p:spPr>
        <p:txBody>
          <a:bodyPr>
            <a:spAutoFit/>
          </a:bodyPr>
          <a:lstStyle/>
          <a:p>
            <a:pPr fontAlgn="auto">
              <a:spcBef>
                <a:spcPct val="50000"/>
              </a:spcBef>
              <a:spcAft>
                <a:spcPts val="0"/>
              </a:spcAft>
            </a:pPr>
            <a:r>
              <a:rPr lang="en-US" sz="2800" dirty="0">
                <a:solidFill>
                  <a:srgbClr val="26598E"/>
                </a:solidFill>
                <a:effectLst>
                  <a:outerShdw blurRad="38100" dist="38100" dir="2700000" algn="tl">
                    <a:srgbClr val="000000">
                      <a:alpha val="43137"/>
                    </a:srgbClr>
                  </a:outerShdw>
                </a:effectLst>
                <a:latin typeface="Calibri"/>
              </a:rPr>
              <a:t>Rapid Latino population growth: </a:t>
            </a:r>
            <a:r>
              <a:rPr lang="en-US" sz="2800" dirty="0" smtClean="0">
                <a:solidFill>
                  <a:srgbClr val="26598E"/>
                </a:solidFill>
                <a:effectLst>
                  <a:outerShdw blurRad="38100" dist="38100" dir="2700000" algn="tl">
                    <a:srgbClr val="000000">
                      <a:alpha val="43137"/>
                    </a:srgbClr>
                  </a:outerShdw>
                </a:effectLst>
                <a:latin typeface="Calibri"/>
              </a:rPr>
              <a:t>2014</a:t>
            </a:r>
            <a:endParaRPr lang="en-US" sz="3200" b="1" dirty="0">
              <a:solidFill>
                <a:srgbClr val="26598E"/>
              </a:solidFill>
              <a:effectLst>
                <a:outerShdw blurRad="38100" dist="38100" dir="2700000" algn="tl">
                  <a:srgbClr val="000000">
                    <a:alpha val="43137"/>
                  </a:srgbClr>
                </a:outerShdw>
              </a:effectLst>
              <a:latin typeface="Times New Roman" pitchFamily="18" charset="0"/>
            </a:endParaRPr>
          </a:p>
        </p:txBody>
      </p:sp>
      <p:sp>
        <p:nvSpPr>
          <p:cNvPr id="5" name="TextBox 4"/>
          <p:cNvSpPr txBox="1"/>
          <p:nvPr/>
        </p:nvSpPr>
        <p:spPr>
          <a:xfrm>
            <a:off x="3374136" y="1520190"/>
            <a:ext cx="2743200" cy="1077218"/>
          </a:xfrm>
          <a:prstGeom prst="rect">
            <a:avLst/>
          </a:prstGeom>
          <a:noFill/>
          <a:ln>
            <a:solidFill>
              <a:schemeClr val="tx1">
                <a:lumMod val="75000"/>
              </a:schemeClr>
            </a:solidFill>
          </a:ln>
        </p:spPr>
        <p:txBody>
          <a:bodyPr wrap="square" rtlCol="0">
            <a:spAutoFit/>
          </a:bodyPr>
          <a:lstStyle/>
          <a:p>
            <a:r>
              <a:rPr lang="en-US" sz="1600" dirty="0" smtClean="0">
                <a:solidFill>
                  <a:schemeClr val="tx1">
                    <a:lumMod val="75000"/>
                  </a:schemeClr>
                </a:solidFill>
                <a:latin typeface="+mn-lt"/>
              </a:rPr>
              <a:t>1990 total for region = 13,613</a:t>
            </a:r>
          </a:p>
          <a:p>
            <a:r>
              <a:rPr lang="en-US" sz="1600" dirty="0" smtClean="0">
                <a:solidFill>
                  <a:schemeClr val="tx1">
                    <a:lumMod val="75000"/>
                  </a:schemeClr>
                </a:solidFill>
                <a:latin typeface="+mn-lt"/>
              </a:rPr>
              <a:t>2000 total for region = 36,446</a:t>
            </a:r>
          </a:p>
          <a:p>
            <a:r>
              <a:rPr lang="en-US" sz="1600" dirty="0" smtClean="0">
                <a:solidFill>
                  <a:schemeClr val="tx1">
                    <a:lumMod val="75000"/>
                  </a:schemeClr>
                </a:solidFill>
                <a:latin typeface="+mn-lt"/>
              </a:rPr>
              <a:t>2010 total for region = 71,669</a:t>
            </a:r>
          </a:p>
          <a:p>
            <a:r>
              <a:rPr lang="en-US" sz="1600" b="1" dirty="0" smtClean="0">
                <a:solidFill>
                  <a:schemeClr val="bg1"/>
                </a:solidFill>
                <a:latin typeface="+mn-lt"/>
              </a:rPr>
              <a:t>2014 total for region = 79,424 </a:t>
            </a:r>
            <a:endParaRPr lang="en-US" sz="1600" b="1" dirty="0">
              <a:solidFill>
                <a:schemeClr val="bg1"/>
              </a:solidFill>
              <a:latin typeface="+mn-lt"/>
            </a:endParaRPr>
          </a:p>
        </p:txBody>
      </p:sp>
    </p:spTree>
    <p:extLst>
      <p:ext uri="{BB962C8B-B14F-4D97-AF65-F5344CB8AC3E}">
        <p14:creationId xmlns:p14="http://schemas.microsoft.com/office/powerpoint/2010/main" val="1892264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37160" y="-73152"/>
            <a:ext cx="7753350" cy="523220"/>
          </a:xfrm>
          <a:prstGeom prst="rect">
            <a:avLst/>
          </a:prstGeom>
          <a:noFill/>
          <a:ln w="12700" cap="sq">
            <a:noFill/>
            <a:miter lim="800000"/>
            <a:headEnd type="none" w="sm" len="sm"/>
            <a:tailEnd type="none" w="sm" len="sm"/>
          </a:ln>
          <a:effectLst/>
        </p:spPr>
        <p:txBody>
          <a:bodyPr>
            <a:spAutoFit/>
          </a:bodyPr>
          <a:lstStyle/>
          <a:p>
            <a:pPr fontAlgn="auto">
              <a:spcBef>
                <a:spcPct val="50000"/>
              </a:spcBef>
              <a:spcAft>
                <a:spcPts val="0"/>
              </a:spcAft>
            </a:pPr>
            <a:r>
              <a:rPr lang="en-US" sz="2800" dirty="0" smtClean="0">
                <a:solidFill>
                  <a:srgbClr val="26598E"/>
                </a:solidFill>
                <a:effectLst>
                  <a:outerShdw blurRad="38100" dist="38100" dir="2700000" algn="tl">
                    <a:srgbClr val="000000">
                      <a:alpha val="43137"/>
                    </a:srgbClr>
                  </a:outerShdw>
                </a:effectLst>
                <a:latin typeface="Calibri"/>
              </a:rPr>
              <a:t>The Latino population is very young</a:t>
            </a:r>
            <a:endParaRPr lang="en-US" sz="3200" b="1" dirty="0">
              <a:solidFill>
                <a:srgbClr val="26598E"/>
              </a:solidFill>
              <a:effectLst>
                <a:outerShdw blurRad="38100" dist="38100" dir="2700000" algn="tl">
                  <a:srgbClr val="000000">
                    <a:alpha val="43137"/>
                  </a:srgbClr>
                </a:outerShdw>
              </a:effectLst>
              <a:latin typeface="Times New Roman" pitchFamily="18" charset="0"/>
            </a:endParaRPr>
          </a:p>
        </p:txBody>
      </p:sp>
      <p:graphicFrame>
        <p:nvGraphicFramePr>
          <p:cNvPr id="7" name="Chart 6"/>
          <p:cNvGraphicFramePr>
            <a:graphicFrameLocks noGrp="1"/>
          </p:cNvGraphicFramePr>
          <p:nvPr>
            <p:extLst>
              <p:ext uri="{D42A27DB-BD31-4B8C-83A1-F6EECF244321}">
                <p14:modId xmlns:p14="http://schemas.microsoft.com/office/powerpoint/2010/main" val="4246642781"/>
              </p:ext>
            </p:extLst>
          </p:nvPr>
        </p:nvGraphicFramePr>
        <p:xfrm>
          <a:off x="244263" y="560917"/>
          <a:ext cx="8678333" cy="629708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27896" y="1431369"/>
            <a:ext cx="1828800" cy="707886"/>
          </a:xfrm>
          <a:prstGeom prst="rect">
            <a:avLst/>
          </a:prstGeom>
          <a:solidFill>
            <a:schemeClr val="accent5">
              <a:lumMod val="60000"/>
              <a:lumOff val="40000"/>
            </a:schemeClr>
          </a:solidFill>
        </p:spPr>
        <p:txBody>
          <a:bodyPr wrap="square" rtlCol="0">
            <a:spAutoFit/>
          </a:bodyPr>
          <a:lstStyle/>
          <a:p>
            <a:r>
              <a:rPr lang="en-US" sz="2000" i="1" dirty="0" smtClean="0">
                <a:solidFill>
                  <a:schemeClr val="bg1"/>
                </a:solidFill>
                <a:latin typeface="+mn-lt"/>
              </a:rPr>
              <a:t>34,730 were under age 20</a:t>
            </a:r>
            <a:endParaRPr lang="en-US" sz="2000" i="1" dirty="0">
              <a:solidFill>
                <a:schemeClr val="bg1"/>
              </a:solidFill>
              <a:latin typeface="+mn-lt"/>
            </a:endParaRPr>
          </a:p>
        </p:txBody>
      </p:sp>
      <p:sp>
        <p:nvSpPr>
          <p:cNvPr id="8" name="TextBox 7"/>
          <p:cNvSpPr txBox="1"/>
          <p:nvPr/>
        </p:nvSpPr>
        <p:spPr>
          <a:xfrm>
            <a:off x="2640329" y="1431369"/>
            <a:ext cx="1828800" cy="707886"/>
          </a:xfrm>
          <a:prstGeom prst="rect">
            <a:avLst/>
          </a:prstGeom>
          <a:solidFill>
            <a:schemeClr val="accent2">
              <a:lumMod val="60000"/>
              <a:lumOff val="40000"/>
            </a:schemeClr>
          </a:solidFill>
        </p:spPr>
        <p:txBody>
          <a:bodyPr wrap="square" rtlCol="0">
            <a:spAutoFit/>
          </a:bodyPr>
          <a:lstStyle/>
          <a:p>
            <a:r>
              <a:rPr lang="en-US" sz="2000" i="1" dirty="0" smtClean="0">
                <a:solidFill>
                  <a:schemeClr val="bg1"/>
                </a:solidFill>
                <a:latin typeface="+mn-lt"/>
              </a:rPr>
              <a:t>31,973 were age 20-44</a:t>
            </a:r>
            <a:endParaRPr lang="en-US" sz="2000" i="1" dirty="0">
              <a:solidFill>
                <a:schemeClr val="bg1"/>
              </a:solidFill>
              <a:latin typeface="+mn-lt"/>
            </a:endParaRPr>
          </a:p>
        </p:txBody>
      </p:sp>
    </p:spTree>
    <p:extLst>
      <p:ext uri="{BB962C8B-B14F-4D97-AF65-F5344CB8AC3E}">
        <p14:creationId xmlns:p14="http://schemas.microsoft.com/office/powerpoint/2010/main" val="325123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37160" y="-73152"/>
            <a:ext cx="7753350" cy="523220"/>
          </a:xfrm>
          <a:prstGeom prst="rect">
            <a:avLst/>
          </a:prstGeom>
          <a:noFill/>
          <a:ln w="12700" cap="sq">
            <a:noFill/>
            <a:miter lim="800000"/>
            <a:headEnd type="none" w="sm" len="sm"/>
            <a:tailEnd type="none" w="sm" len="sm"/>
          </a:ln>
          <a:effectLst/>
        </p:spPr>
        <p:txBody>
          <a:bodyPr>
            <a:spAutoFit/>
          </a:bodyPr>
          <a:lstStyle/>
          <a:p>
            <a:pPr fontAlgn="auto">
              <a:spcBef>
                <a:spcPct val="50000"/>
              </a:spcBef>
              <a:spcAft>
                <a:spcPts val="0"/>
              </a:spcAft>
            </a:pPr>
            <a:r>
              <a:rPr lang="en-US" sz="2800" dirty="0" smtClean="0">
                <a:solidFill>
                  <a:srgbClr val="26598E"/>
                </a:solidFill>
                <a:effectLst>
                  <a:outerShdw blurRad="38100" dist="38100" dir="2700000" algn="tl">
                    <a:srgbClr val="000000">
                      <a:alpha val="43137"/>
                    </a:srgbClr>
                  </a:outerShdw>
                </a:effectLst>
                <a:latin typeface="Calibri"/>
              </a:rPr>
              <a:t>Many Latinos speak Spanish and English</a:t>
            </a:r>
            <a:endParaRPr lang="en-US" sz="3200" b="1" dirty="0">
              <a:solidFill>
                <a:srgbClr val="26598E"/>
              </a:solidFill>
              <a:effectLst>
                <a:outerShdw blurRad="38100" dist="38100" dir="2700000" algn="tl">
                  <a:srgbClr val="000000">
                    <a:alpha val="43137"/>
                  </a:srgbClr>
                </a:outerShdw>
              </a:effectLst>
              <a:latin typeface="Times New Roman" pitchFamily="18" charset="0"/>
            </a:endParaRPr>
          </a:p>
        </p:txBody>
      </p:sp>
      <p:pic>
        <p:nvPicPr>
          <p:cNvPr id="5" name="Picture 4"/>
          <p:cNvPicPr>
            <a:picLocks noChangeAspect="1"/>
          </p:cNvPicPr>
          <p:nvPr/>
        </p:nvPicPr>
        <p:blipFill>
          <a:blip r:embed="rId3"/>
          <a:stretch>
            <a:fillRect/>
          </a:stretch>
        </p:blipFill>
        <p:spPr>
          <a:xfrm>
            <a:off x="246888" y="557784"/>
            <a:ext cx="8681456" cy="6297714"/>
          </a:xfrm>
          <a:prstGeom prst="rect">
            <a:avLst/>
          </a:prstGeom>
        </p:spPr>
      </p:pic>
      <p:sp>
        <p:nvSpPr>
          <p:cNvPr id="10" name="TextBox 9"/>
          <p:cNvSpPr txBox="1"/>
          <p:nvPr/>
        </p:nvSpPr>
        <p:spPr>
          <a:xfrm>
            <a:off x="6835140" y="1303020"/>
            <a:ext cx="1965960" cy="584775"/>
          </a:xfrm>
          <a:prstGeom prst="rect">
            <a:avLst/>
          </a:prstGeom>
          <a:noFill/>
        </p:spPr>
        <p:txBody>
          <a:bodyPr wrap="square" rtlCol="0">
            <a:spAutoFit/>
          </a:bodyPr>
          <a:lstStyle/>
          <a:p>
            <a:r>
              <a:rPr lang="en-US" sz="1600" b="1" dirty="0" smtClean="0">
                <a:solidFill>
                  <a:schemeClr val="bg1"/>
                </a:solidFill>
                <a:latin typeface="+mn-lt"/>
              </a:rPr>
              <a:t>For those who speak Spanish at home….</a:t>
            </a:r>
            <a:endParaRPr lang="en-US" sz="1600" b="1" dirty="0">
              <a:solidFill>
                <a:schemeClr val="bg1"/>
              </a:solidFill>
              <a:latin typeface="+mn-lt"/>
            </a:endParaRPr>
          </a:p>
        </p:txBody>
      </p:sp>
    </p:spTree>
    <p:extLst>
      <p:ext uri="{BB962C8B-B14F-4D97-AF65-F5344CB8AC3E}">
        <p14:creationId xmlns:p14="http://schemas.microsoft.com/office/powerpoint/2010/main" val="5013957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optionA">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1_Median">
      <a:majorFont>
        <a:latin typeface="Calibri"/>
        <a:ea typeface=""/>
        <a:cs typeface=""/>
      </a:majorFont>
      <a:minorFont>
        <a:latin typeface="Calibri"/>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ptionA_graphic">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1_Median">
      <a:majorFont>
        <a:latin typeface="Calibri"/>
        <a:ea typeface=""/>
        <a:cs typeface=""/>
      </a:majorFont>
      <a:minorFont>
        <a:latin typeface="Calibri"/>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OptionA_graphic">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1_Median">
      <a:majorFont>
        <a:latin typeface="Calibri"/>
        <a:ea typeface=""/>
        <a:cs typeface=""/>
      </a:majorFont>
      <a:minorFont>
        <a:latin typeface="Calibri"/>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ClassicPhotoAlbum">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5.xml><?xml version="1.0" encoding="utf-8"?>
<a:theme xmlns:a="http://schemas.openxmlformats.org/drawingml/2006/main" name="1_ClassicPhotoAlbum">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25759</TotalTime>
  <Words>610</Words>
  <Application>Microsoft Office PowerPoint</Application>
  <PresentationFormat>On-screen Show (4:3)</PresentationFormat>
  <Paragraphs>69</Paragraphs>
  <Slides>6</Slides>
  <Notes>6</Notes>
  <HiddenSlides>0</HiddenSlides>
  <MMClips>0</MMClips>
  <ScaleCrop>false</ScaleCrop>
  <HeadingPairs>
    <vt:vector size="4" baseType="variant">
      <vt:variant>
        <vt:lpstr>Theme</vt:lpstr>
      </vt:variant>
      <vt:variant>
        <vt:i4>5</vt:i4>
      </vt:variant>
      <vt:variant>
        <vt:lpstr>Slide Titles</vt:lpstr>
      </vt:variant>
      <vt:variant>
        <vt:i4>6</vt:i4>
      </vt:variant>
    </vt:vector>
  </HeadingPairs>
  <TitlesOfParts>
    <vt:vector size="11" baseType="lpstr">
      <vt:lpstr>optionA</vt:lpstr>
      <vt:lpstr>OptionA_graphic</vt:lpstr>
      <vt:lpstr>1_OptionA_graphic</vt:lpstr>
      <vt:lpstr>ClassicPhotoAlbum</vt:lpstr>
      <vt:lpstr>1_ClassicPhotoAlbum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Demographic Data for Watersheds</dc:title>
  <dc:creator>veroff</dc:creator>
  <cp:lastModifiedBy>Peot, Erin</cp:lastModifiedBy>
  <cp:revision>950</cp:revision>
  <dcterms:created xsi:type="dcterms:W3CDTF">2012-01-24T14:23:24Z</dcterms:created>
  <dcterms:modified xsi:type="dcterms:W3CDTF">2016-03-31T15:30:58Z</dcterms:modified>
</cp:coreProperties>
</file>