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811" r:id="rId2"/>
    <p:sldMasterId id="2147483813" r:id="rId3"/>
    <p:sldMasterId id="2147483835" r:id="rId4"/>
    <p:sldMasterId id="2147483858" r:id="rId5"/>
  </p:sldMasterIdLst>
  <p:notesMasterIdLst>
    <p:notesMasterId r:id="rId18"/>
  </p:notesMasterIdLst>
  <p:handoutMasterIdLst>
    <p:handoutMasterId r:id="rId19"/>
  </p:handoutMasterIdLst>
  <p:sldIdLst>
    <p:sldId id="516" r:id="rId6"/>
    <p:sldId id="511" r:id="rId7"/>
    <p:sldId id="512" r:id="rId8"/>
    <p:sldId id="517" r:id="rId9"/>
    <p:sldId id="518" r:id="rId10"/>
    <p:sldId id="519" r:id="rId11"/>
    <p:sldId id="520" r:id="rId12"/>
    <p:sldId id="521" r:id="rId13"/>
    <p:sldId id="522" r:id="rId14"/>
    <p:sldId id="513" r:id="rId15"/>
    <p:sldId id="514" r:id="rId16"/>
    <p:sldId id="515"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800"/>
    <a:srgbClr val="650101"/>
    <a:srgbClr val="26598E"/>
    <a:srgbClr val="C0C0C0"/>
    <a:srgbClr val="000000"/>
    <a:srgbClr val="990000"/>
    <a:srgbClr val="009999"/>
    <a:srgbClr val="64020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83697" autoAdjust="0"/>
  </p:normalViewPr>
  <p:slideViewPr>
    <p:cSldViewPr snapToGrid="0">
      <p:cViewPr varScale="1">
        <p:scale>
          <a:sx n="62" d="100"/>
          <a:sy n="62" d="100"/>
        </p:scale>
        <p:origin x="-5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56"/>
    </p:cViewPr>
  </p:sorterViewPr>
  <p:notesViewPr>
    <p:cSldViewPr snapToGrid="0">
      <p:cViewPr varScale="1">
        <p:scale>
          <a:sx n="94" d="100"/>
          <a:sy n="94" d="100"/>
        </p:scale>
        <p:origin x="172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r>
              <a:rPr lang="en-US" sz="1800"/>
              <a:t>share</a:t>
            </a:r>
            <a:r>
              <a:rPr lang="en-US" sz="1800" baseline="0"/>
              <a:t> of population by age groups, 2014</a:t>
            </a:r>
          </a:p>
          <a:p>
            <a:pPr>
              <a:defRPr sz="1800" b="1" i="0" u="none" strike="noStrike" kern="1200" cap="all" spc="120" normalizeH="0" baseline="0">
                <a:solidFill>
                  <a:schemeClr val="tx1">
                    <a:lumMod val="65000"/>
                    <a:lumOff val="35000"/>
                  </a:schemeClr>
                </a:solidFill>
                <a:latin typeface="+mn-lt"/>
                <a:ea typeface="+mn-ea"/>
                <a:cs typeface="+mn-cs"/>
              </a:defRPr>
            </a:pPr>
            <a:r>
              <a:rPr lang="en-US" sz="1800" baseline="0"/>
              <a:t>east-metro region counties</a:t>
            </a:r>
            <a:endParaRPr lang="en-US" sz="1800"/>
          </a:p>
        </c:rich>
      </c:tx>
      <c:layout/>
      <c:overlay val="0"/>
      <c:spPr>
        <a:noFill/>
        <a:ln>
          <a:noFill/>
        </a:ln>
        <a:effectLst/>
      </c:spPr>
    </c:title>
    <c:autoTitleDeleted val="0"/>
    <c:plotArea>
      <c:layout/>
      <c:barChart>
        <c:barDir val="col"/>
        <c:grouping val="clustered"/>
        <c:varyColors val="0"/>
        <c:ser>
          <c:idx val="0"/>
          <c:order val="0"/>
          <c:tx>
            <c:strRef>
              <c:f>Sheet1!$H$367</c:f>
              <c:strCache>
                <c:ptCount val="1"/>
                <c:pt idx="0">
                  <c:v>Total Population </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Sheet1!$G$368:$G$371</c:f>
              <c:strCache>
                <c:ptCount val="4"/>
                <c:pt idx="0">
                  <c:v>0 to 19</c:v>
                </c:pt>
                <c:pt idx="1">
                  <c:v>20 to 44</c:v>
                </c:pt>
                <c:pt idx="2">
                  <c:v>45 to 64</c:v>
                </c:pt>
                <c:pt idx="3">
                  <c:v>65 and Over</c:v>
                </c:pt>
              </c:strCache>
            </c:strRef>
          </c:cat>
          <c:val>
            <c:numRef>
              <c:f>Sheet1!$H$368:$H$371</c:f>
              <c:numCache>
                <c:formatCode>0.0%</c:formatCode>
                <c:ptCount val="4"/>
                <c:pt idx="0">
                  <c:v>0.25940546610068377</c:v>
                </c:pt>
                <c:pt idx="1">
                  <c:v>0.32028563398654686</c:v>
                </c:pt>
                <c:pt idx="2">
                  <c:v>0.27656126959044014</c:v>
                </c:pt>
                <c:pt idx="3">
                  <c:v>0.14374763032232918</c:v>
                </c:pt>
              </c:numCache>
            </c:numRef>
          </c:val>
        </c:ser>
        <c:ser>
          <c:idx val="1"/>
          <c:order val="1"/>
          <c:tx>
            <c:strRef>
              <c:f>Sheet1!$I$367</c:f>
              <c:strCache>
                <c:ptCount val="1"/>
                <c:pt idx="0">
                  <c:v>Latino Population</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Sheet1!$G$368:$G$371</c:f>
              <c:strCache>
                <c:ptCount val="4"/>
                <c:pt idx="0">
                  <c:v>0 to 19</c:v>
                </c:pt>
                <c:pt idx="1">
                  <c:v>20 to 44</c:v>
                </c:pt>
                <c:pt idx="2">
                  <c:v>45 to 64</c:v>
                </c:pt>
                <c:pt idx="3">
                  <c:v>65 and Over</c:v>
                </c:pt>
              </c:strCache>
            </c:strRef>
          </c:cat>
          <c:val>
            <c:numRef>
              <c:f>Sheet1!$I$368:$I$371</c:f>
              <c:numCache>
                <c:formatCode>0.0%</c:formatCode>
                <c:ptCount val="4"/>
                <c:pt idx="0">
                  <c:v>0.42541321678106436</c:v>
                </c:pt>
                <c:pt idx="1">
                  <c:v>0.38564591092369727</c:v>
                </c:pt>
                <c:pt idx="2">
                  <c:v>0.15092415894610484</c:v>
                </c:pt>
                <c:pt idx="3">
                  <c:v>3.8016713349133556E-2</c:v>
                </c:pt>
              </c:numCache>
            </c:numRef>
          </c:val>
        </c:ser>
        <c:dLbls>
          <c:dLblPos val="outEnd"/>
          <c:showLegendKey val="0"/>
          <c:showVal val="1"/>
          <c:showCatName val="0"/>
          <c:showSerName val="0"/>
          <c:showPercent val="0"/>
          <c:showBubbleSize val="0"/>
        </c:dLbls>
        <c:gapWidth val="50"/>
        <c:axId val="37504512"/>
        <c:axId val="37506048"/>
      </c:barChart>
      <c:catAx>
        <c:axId val="37504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37506048"/>
        <c:crosses val="autoZero"/>
        <c:auto val="1"/>
        <c:lblAlgn val="ctr"/>
        <c:lblOffset val="100"/>
        <c:noMultiLvlLbl val="0"/>
      </c:catAx>
      <c:valAx>
        <c:axId val="37506048"/>
        <c:scaling>
          <c:orientation val="minMax"/>
        </c:scaling>
        <c:delete val="1"/>
        <c:axPos val="l"/>
        <c:numFmt formatCode="0.0%" sourceLinked="1"/>
        <c:majorTickMark val="none"/>
        <c:minorTickMark val="none"/>
        <c:tickLblPos val="nextTo"/>
        <c:crossAx val="375045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34730" cy="465138"/>
          </a:xfrm>
          <a:prstGeom prst="rect">
            <a:avLst/>
          </a:prstGeom>
        </p:spPr>
        <p:txBody>
          <a:bodyPr vert="horz" lIns="91440" tIns="45720" rIns="91440" bIns="45720" rtlCol="0"/>
          <a:lstStyle>
            <a:lvl1pPr algn="l">
              <a:defRPr sz="1200"/>
            </a:lvl1pPr>
          </a:lstStyle>
          <a:p>
            <a:r>
              <a:rPr lang="en-US" sz="1000" i="1" dirty="0" smtClean="0">
                <a:latin typeface="+mj-lt"/>
              </a:rPr>
              <a:t>Painting the Big Picture of Families in Wisconsin</a:t>
            </a:r>
          </a:p>
          <a:p>
            <a:r>
              <a:rPr lang="en-US" sz="1000" dirty="0" smtClean="0">
                <a:latin typeface="+mj-lt"/>
              </a:rPr>
              <a:t>Family Living Programs Conference:</a:t>
            </a:r>
          </a:p>
          <a:p>
            <a:r>
              <a:rPr lang="en-US" sz="1000" dirty="0" smtClean="0">
                <a:latin typeface="+mj-lt"/>
              </a:rPr>
              <a:t>Family Portraits: Diverse Families in Changing Communities</a:t>
            </a:r>
          </a:p>
          <a:p>
            <a:endParaRPr lang="en-US" sz="1000" i="1" dirty="0" smtClean="0">
              <a:latin typeface="+mj-lt"/>
            </a:endParaRPr>
          </a:p>
          <a:p>
            <a:endParaRPr lang="en-US" sz="1000" dirty="0">
              <a:latin typeface="+mj-lt"/>
            </a:endParaRPr>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r>
              <a:rPr lang="en-US" sz="1000" dirty="0" smtClean="0">
                <a:latin typeface="+mj-lt"/>
              </a:rPr>
              <a:t>11/04/09</a:t>
            </a:r>
            <a:endParaRPr lang="en-US" sz="1000" dirty="0">
              <a:latin typeface="+mj-lt"/>
            </a:endParaRPr>
          </a:p>
        </p:txBody>
      </p:sp>
      <p:sp>
        <p:nvSpPr>
          <p:cNvPr id="4" name="Footer Placeholder 3"/>
          <p:cNvSpPr>
            <a:spLocks noGrp="1"/>
          </p:cNvSpPr>
          <p:nvPr>
            <p:ph type="ftr" sz="quarter" idx="2"/>
          </p:nvPr>
        </p:nvSpPr>
        <p:spPr>
          <a:xfrm>
            <a:off x="-1" y="8829675"/>
            <a:ext cx="3752305" cy="465138"/>
          </a:xfrm>
          <a:prstGeom prst="rect">
            <a:avLst/>
          </a:prstGeom>
        </p:spPr>
        <p:txBody>
          <a:bodyPr vert="horz" lIns="91440" tIns="45720" rIns="91440" bIns="45720" rtlCol="0" anchor="b"/>
          <a:lstStyle>
            <a:lvl1pPr algn="l">
              <a:defRPr sz="1200"/>
            </a:lvl1pPr>
          </a:lstStyle>
          <a:p>
            <a:r>
              <a:rPr lang="en-US" sz="1000" dirty="0" smtClean="0">
                <a:latin typeface="+mj-lt"/>
              </a:rPr>
              <a:t>Prepared by Dan Veroff</a:t>
            </a:r>
          </a:p>
          <a:p>
            <a:r>
              <a:rPr lang="en-US" sz="1000" dirty="0" smtClean="0">
                <a:latin typeface="+mj-lt"/>
              </a:rPr>
              <a:t>Applied Population Laboratory, UW-Madison/Extension</a:t>
            </a:r>
            <a:endParaRPr lang="en-US" sz="1000" dirty="0">
              <a:latin typeface="+mj-lt"/>
            </a:endParaRPr>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526E8742-5835-4355-AB5D-F2067C1C449D}" type="slidenum">
              <a:rPr lang="en-US" sz="1000" smtClean="0">
                <a:latin typeface="+mj-lt"/>
              </a:rPr>
              <a:pPr/>
              <a:t>‹#›</a:t>
            </a:fld>
            <a:endParaRPr lang="en-US" sz="1000" dirty="0">
              <a:latin typeface="+mj-lt"/>
            </a:endParaRPr>
          </a:p>
        </p:txBody>
      </p:sp>
    </p:spTree>
    <p:extLst>
      <p:ext uri="{BB962C8B-B14F-4D97-AF65-F5344CB8AC3E}">
        <p14:creationId xmlns:p14="http://schemas.microsoft.com/office/powerpoint/2010/main" val="410937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8FF5F32-57E2-4B64-B2A8-7171DF5A66FD}" type="datetimeFigureOut">
              <a:rPr lang="en-US"/>
              <a:pPr>
                <a:defRPr/>
              </a:pPr>
              <a:t>3/31/2016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3BBFF3D-F1EF-4D4E-94C3-0382DD80C0DF}" type="slidenum">
              <a:rPr lang="en-US"/>
              <a:pPr>
                <a:defRPr/>
              </a:pPr>
              <a:t>‹#›</a:t>
            </a:fld>
            <a:endParaRPr lang="en-US"/>
          </a:p>
        </p:txBody>
      </p:sp>
    </p:spTree>
    <p:extLst>
      <p:ext uri="{BB962C8B-B14F-4D97-AF65-F5344CB8AC3E}">
        <p14:creationId xmlns:p14="http://schemas.microsoft.com/office/powerpoint/2010/main" val="1614499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Total Latino Population in</a:t>
            </a:r>
            <a:r>
              <a:rPr lang="en-US" sz="1400" b="1" baseline="0" dirty="0" smtClean="0"/>
              <a:t> East-Metro Region counties</a:t>
            </a:r>
            <a:endParaRPr lang="en-US" sz="1400" dirty="0" smtClean="0"/>
          </a:p>
          <a:p>
            <a:r>
              <a:rPr lang="en-US" sz="1400" dirty="0" smtClean="0"/>
              <a:t>Map shows total Latino</a:t>
            </a:r>
            <a:r>
              <a:rPr lang="en-US" sz="1400" baseline="0" dirty="0" smtClean="0"/>
              <a:t> population by county for EM region counties.  The blue and darker blue represent higher total populations while the yellow or green represent lower populations.  Milwaukee County is grey because it has a much larger Latino population than any other county</a:t>
            </a:r>
          </a:p>
          <a:p>
            <a:endParaRPr lang="en-US" sz="1400" baseline="0" dirty="0" smtClean="0"/>
          </a:p>
          <a:p>
            <a:r>
              <a:rPr lang="en-US" sz="1400" baseline="0" dirty="0" smtClean="0"/>
              <a:t>As you advance through the decades, more counties turn green or blue.  Milwaukee County will turn red in the last map, again to show that its Latino population is so much larger.</a:t>
            </a:r>
          </a:p>
          <a:p>
            <a:endParaRPr lang="en-US" sz="1400" baseline="0" dirty="0" smtClean="0"/>
          </a:p>
          <a:p>
            <a:r>
              <a:rPr lang="en-US" sz="1400" baseline="0" dirty="0" smtClean="0"/>
              <a:t>This map is 1990.  12 of the counties in the region have more than 500 Latinos</a:t>
            </a:r>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7185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baseline="0" dirty="0" smtClean="0"/>
              <a:t>This map is 2000.  A lot of Latino population increase in Brown, Racine, and Kenosha and in the Fox Valley.</a:t>
            </a:r>
          </a:p>
          <a:p>
            <a:endParaRPr lang="en-US" sz="1400" b="1" baseline="0" dirty="0" smtClean="0"/>
          </a:p>
          <a:p>
            <a:r>
              <a:rPr lang="en-US" sz="1400" b="1" baseline="0" dirty="0" smtClean="0"/>
              <a:t>In 2000, 12 counties have more than 500 Latinos and 8 counties have more than 2,500 Latinos</a:t>
            </a:r>
            <a:endParaRPr lang="en-US" sz="1400" baseline="0" dirty="0" smtClean="0"/>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3192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Total Latino Population in East-Metro</a:t>
            </a:r>
            <a:r>
              <a:rPr lang="en-US" sz="1400" b="1" baseline="0" dirty="0" smtClean="0"/>
              <a:t> Region counties</a:t>
            </a:r>
            <a:endParaRPr lang="en-US" sz="1400" dirty="0" smtClean="0"/>
          </a:p>
          <a:p>
            <a:endParaRPr lang="en-US" sz="1400" baseline="0" dirty="0" smtClean="0"/>
          </a:p>
          <a:p>
            <a:r>
              <a:rPr lang="en-US" sz="1400" baseline="0" dirty="0" smtClean="0"/>
              <a:t>This map is 2010.  Lots of increase in all counties.  16 of the 17 counties in the region have more than 500 Latinos and 5 have more than 10,000 Latinos</a:t>
            </a:r>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8356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Total Latino Population in East-Metro</a:t>
            </a:r>
            <a:r>
              <a:rPr lang="en-US" sz="1400" b="1" baseline="0" dirty="0" smtClean="0"/>
              <a:t> Region counties</a:t>
            </a:r>
            <a:endParaRPr lang="en-US" sz="1400" dirty="0" smtClean="0"/>
          </a:p>
          <a:p>
            <a:endParaRPr lang="en-US" sz="1400" baseline="0" dirty="0" smtClean="0"/>
          </a:p>
          <a:p>
            <a:r>
              <a:rPr lang="en-US" sz="1400" baseline="0" dirty="0" smtClean="0"/>
              <a:t>This map is 2014 (the most recent data available).  16 of the 17 counties in the region have more than 500 Latinos. The combined population for the 17 counties has risen to almost 260,000</a:t>
            </a:r>
          </a:p>
          <a:p>
            <a:endParaRPr lang="en-US" sz="1400" baseline="0" dirty="0" smtClean="0"/>
          </a:p>
          <a:p>
            <a:r>
              <a:rPr lang="en-US" sz="1400" baseline="0" dirty="0" smtClean="0"/>
              <a:t>Latino population has gone from about 73,000 in 1990 to about 260,000 in 2014 – an increase of 187,000 (254%).  In other words, the Latino population has more than tripled over a 25 year period. </a:t>
            </a:r>
          </a:p>
          <a:p>
            <a:endParaRPr lang="en-US" sz="1400" baseline="0" dirty="0" smtClean="0"/>
          </a:p>
          <a:p>
            <a:r>
              <a:rPr lang="en-US" sz="1400" baseline="0" dirty="0" smtClean="0"/>
              <a:t>The rate of growth is faster than the state as a whole.</a:t>
            </a:r>
          </a:p>
          <a:p>
            <a:endParaRPr lang="en-US" sz="14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Almost half of Latinos in the EM Region live in Milwaukee County.  More than ¾ of Latinos in the region live in Milwaukee, Waukesha, Kenosha, and Racine.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a:p>
            <a:endParaRPr lang="en-US" sz="1400" baseline="0" dirty="0" smtClean="0"/>
          </a:p>
          <a:p>
            <a:r>
              <a:rPr lang="en-US" sz="1400" baseline="0" dirty="0" smtClean="0"/>
              <a:t>About 70% of Wisconsin’s Latinos live in the EM Region counties.</a:t>
            </a:r>
          </a:p>
          <a:p>
            <a:endParaRPr lang="en-US" sz="1400" baseline="0" dirty="0" smtClean="0"/>
          </a:p>
          <a:p>
            <a:endParaRPr lang="en-US" sz="1400" baseline="0" dirty="0" smtClean="0"/>
          </a:p>
          <a:p>
            <a:endParaRPr lang="en-US" sz="1400" baseline="0" dirty="0" smtClean="0"/>
          </a:p>
          <a:p>
            <a:endParaRPr lang="en-US" sz="1400" baseline="0" dirty="0" smtClean="0"/>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0946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Population</a:t>
            </a:r>
            <a:r>
              <a:rPr lang="en-US" sz="1400" b="1" baseline="0" dirty="0" smtClean="0"/>
              <a:t> by Age</a:t>
            </a:r>
          </a:p>
          <a:p>
            <a:r>
              <a:rPr lang="en-US" sz="1400" b="0" baseline="0" dirty="0" smtClean="0"/>
              <a:t>This chart compares the Latino population to the total population for major age groupings for the East-Metro Region counties.   The Latino population is much, much younger than the total population.  The green columns are the total population and the blue columns are the Latino population.</a:t>
            </a:r>
          </a:p>
          <a:p>
            <a:endParaRPr lang="en-US" sz="1400" b="0" baseline="0" dirty="0" smtClean="0"/>
          </a:p>
          <a:p>
            <a:r>
              <a:rPr lang="en-US" sz="1400" b="0" baseline="0" dirty="0" smtClean="0"/>
              <a:t>About 2 out of 5 Latinos in the region are under the age of 20.</a:t>
            </a:r>
          </a:p>
          <a:p>
            <a:endParaRPr lang="en-US" sz="1400" b="0" baseline="0" dirty="0" smtClean="0"/>
          </a:p>
          <a:p>
            <a:r>
              <a:rPr lang="en-US" sz="1400" b="0" baseline="0" dirty="0" smtClean="0"/>
              <a:t>More than 80% are age 44 and under.</a:t>
            </a:r>
          </a:p>
          <a:p>
            <a:endParaRPr lang="en-US" sz="1400" b="0" baseline="0" dirty="0" smtClean="0"/>
          </a:p>
          <a:p>
            <a:r>
              <a:rPr lang="en-US" sz="1600" b="1" baseline="0" dirty="0" smtClean="0"/>
              <a:t>Two extra clicks will bring in the boxes showing the number totals</a:t>
            </a:r>
            <a:r>
              <a:rPr lang="en-US" sz="1400" b="0" baseline="0" dirty="0" smtClean="0"/>
              <a:t>.</a:t>
            </a:r>
          </a:p>
          <a:p>
            <a:endParaRPr lang="en-US" sz="1400" b="0" dirty="0" smtClean="0"/>
          </a:p>
          <a:p>
            <a:endParaRPr lang="en-US" sz="1400" b="0" dirty="0"/>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758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Language</a:t>
            </a:r>
            <a:r>
              <a:rPr lang="en-US" sz="1400" b="1" baseline="0" dirty="0" smtClean="0"/>
              <a:t> spoken at home for Latino population age 5 and over</a:t>
            </a:r>
          </a:p>
          <a:p>
            <a:r>
              <a:rPr lang="en-US" sz="1400" b="0" baseline="0" dirty="0" smtClean="0"/>
              <a:t>This chart shows data on language spoken at and ability to speak English for Latinos age 5 and over in the East-Metro Region counties.</a:t>
            </a:r>
          </a:p>
          <a:p>
            <a:endParaRPr lang="en-US" sz="1400" b="0" baseline="0" dirty="0" smtClean="0"/>
          </a:p>
          <a:p>
            <a:r>
              <a:rPr lang="en-US" sz="1400" b="0" baseline="0" dirty="0" smtClean="0"/>
              <a:t>Just over 1/3</a:t>
            </a:r>
            <a:r>
              <a:rPr lang="en-US" sz="1400" b="0" baseline="30000" dirty="0" smtClean="0"/>
              <a:t>rd</a:t>
            </a:r>
            <a:r>
              <a:rPr lang="en-US" sz="1400" b="0" baseline="0" dirty="0" smtClean="0"/>
              <a:t> of Latinos in the EM Region counties speak only English at home.</a:t>
            </a:r>
          </a:p>
          <a:p>
            <a:endParaRPr lang="en-US" sz="1400" b="0" baseline="0" dirty="0" smtClean="0"/>
          </a:p>
          <a:p>
            <a:r>
              <a:rPr lang="en-US" sz="1400" b="0" baseline="0" dirty="0" smtClean="0"/>
              <a:t>About 75% of Latinos who speak Spanish at home also speak English “well” or “very well”</a:t>
            </a:r>
          </a:p>
          <a:p>
            <a:endParaRPr lang="en-US" sz="1400" b="0" baseline="0" dirty="0" smtClean="0"/>
          </a:p>
          <a:p>
            <a:r>
              <a:rPr lang="en-US" sz="1400" b="0" baseline="0" dirty="0" smtClean="0"/>
              <a:t>Data comes from the 2010-2014 American Community Survey 5-year estimates.  All estimates in the ACS are based on survey responses and so language spoken at home and ability to speak English are self-reported by respondents.</a:t>
            </a:r>
          </a:p>
          <a:p>
            <a:endParaRPr lang="en-US" sz="1400" b="0" dirty="0" smtClean="0"/>
          </a:p>
          <a:p>
            <a:endParaRPr lang="en-US" sz="1400" b="0" dirty="0"/>
          </a:p>
        </p:txBody>
      </p:sp>
      <p:sp>
        <p:nvSpPr>
          <p:cNvPr id="4" name="Slide Number Placeholder 3"/>
          <p:cNvSpPr>
            <a:spLocks noGrp="1"/>
          </p:cNvSpPr>
          <p:nvPr>
            <p:ph type="sldNum" sz="quarter" idx="10"/>
          </p:nvPr>
        </p:nvSpPr>
        <p:spPr/>
        <p:txBody>
          <a:bodyPr/>
          <a:lstStyle/>
          <a:p>
            <a:fld id="{AEE31CBE-1FEE-4B5A-A79F-AD6665069F3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7648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BBFF3D-F1EF-4D4E-94C3-0382DD80C0DF}" type="slidenum">
              <a:rPr lang="en-US" smtClean="0"/>
              <a:pPr>
                <a:defRPr/>
              </a:pPr>
              <a:t>12</a:t>
            </a:fld>
            <a:endParaRPr lang="en-US"/>
          </a:p>
        </p:txBody>
      </p:sp>
    </p:spTree>
    <p:extLst>
      <p:ext uri="{BB962C8B-B14F-4D97-AF65-F5344CB8AC3E}">
        <p14:creationId xmlns:p14="http://schemas.microsoft.com/office/powerpoint/2010/main" val="2643884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5410200"/>
            <a:ext cx="9144000" cy="14478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utoShape 14"/>
          <p:cNvSpPr>
            <a:spLocks noChangeArrowheads="1"/>
          </p:cNvSpPr>
          <p:nvPr userDrawn="1"/>
        </p:nvSpPr>
        <p:spPr bwMode="auto">
          <a:xfrm>
            <a:off x="1448801" y="6019800"/>
            <a:ext cx="6127667" cy="76200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p>
        </p:txBody>
      </p:sp>
      <p:pic>
        <p:nvPicPr>
          <p:cNvPr id="6" name="Picture 10" descr="apl_logo_transparent"/>
          <p:cNvPicPr>
            <a:picLocks noChangeAspect="1" noChangeArrowheads="1"/>
          </p:cNvPicPr>
          <p:nvPr userDrawn="1"/>
        </p:nvPicPr>
        <p:blipFill>
          <a:blip r:embed="rId2" cstate="print"/>
          <a:srcRect/>
          <a:stretch>
            <a:fillRect/>
          </a:stretch>
        </p:blipFill>
        <p:spPr bwMode="auto">
          <a:xfrm>
            <a:off x="98425" y="6046788"/>
            <a:ext cx="1066800" cy="690562"/>
          </a:xfrm>
          <a:prstGeom prst="rect">
            <a:avLst/>
          </a:prstGeom>
          <a:noFill/>
          <a:ln w="9525">
            <a:noFill/>
            <a:miter lim="800000"/>
            <a:headEnd/>
            <a:tailEnd/>
          </a:ln>
        </p:spPr>
      </p:pic>
      <p:sp>
        <p:nvSpPr>
          <p:cNvPr id="7" name="Subtitle 2"/>
          <p:cNvSpPr>
            <a:spLocks/>
          </p:cNvSpPr>
          <p:nvPr userDrawn="1"/>
        </p:nvSpPr>
        <p:spPr bwMode="auto">
          <a:xfrm>
            <a:off x="1111350" y="6281738"/>
            <a:ext cx="6705600" cy="228600"/>
          </a:xfrm>
          <a:prstGeom prst="rect">
            <a:avLst/>
          </a:prstGeom>
          <a:noFill/>
          <a:ln w="9525">
            <a:noFill/>
            <a:miter lim="800000"/>
            <a:headEnd/>
            <a:tailEnd/>
          </a:ln>
        </p:spPr>
        <p:txBody>
          <a:bodyPr anchor="ctr"/>
          <a:lstStyle/>
          <a:p>
            <a:pPr algn="ctr">
              <a:spcBef>
                <a:spcPts val="0"/>
              </a:spcBef>
              <a:buClr>
                <a:schemeClr val="accent2"/>
              </a:buClr>
              <a:buSzPct val="60000"/>
              <a:buFont typeface="Wingdings" pitchFamily="2" charset="2"/>
              <a:buNone/>
              <a:defRPr/>
            </a:pPr>
            <a:r>
              <a:rPr lang="en-US" sz="1400" dirty="0">
                <a:effectLst>
                  <a:outerShdw blurRad="38100" dist="38100" dir="2700000" algn="tl">
                    <a:srgbClr val="000000"/>
                  </a:outerShdw>
                </a:effectLst>
                <a:latin typeface="Calibri" pitchFamily="34" charset="0"/>
              </a:rPr>
              <a:t>Applied Population Laboratory, University of Wisconsin –Madison</a:t>
            </a:r>
          </a:p>
          <a:p>
            <a:pPr algn="ctr">
              <a:spcBef>
                <a:spcPts val="0"/>
              </a:spcBef>
              <a:buClr>
                <a:schemeClr val="accent2"/>
              </a:buClr>
              <a:buSzPct val="60000"/>
              <a:buFont typeface="Wingdings" pitchFamily="2" charset="2"/>
              <a:buNone/>
              <a:defRPr/>
            </a:pPr>
            <a:r>
              <a:rPr lang="en-US" sz="1400" dirty="0" smtClean="0">
                <a:effectLst>
                  <a:outerShdw blurRad="38100" dist="38100" dir="2700000" algn="tl">
                    <a:srgbClr val="000000"/>
                  </a:outerShdw>
                </a:effectLst>
                <a:latin typeface="Calibri" pitchFamily="34" charset="0"/>
              </a:rPr>
              <a:t>UWEX Family </a:t>
            </a:r>
            <a:r>
              <a:rPr lang="en-US" sz="1400" baseline="0" dirty="0" smtClean="0">
                <a:effectLst>
                  <a:outerShdw blurRad="38100" dist="38100" dir="2700000" algn="tl">
                    <a:srgbClr val="000000"/>
                  </a:outerShdw>
                </a:effectLst>
                <a:latin typeface="Calibri" pitchFamily="34" charset="0"/>
              </a:rPr>
              <a:t> Living  Programs Conference: </a:t>
            </a:r>
          </a:p>
          <a:p>
            <a:pPr algn="ctr">
              <a:spcBef>
                <a:spcPts val="0"/>
              </a:spcBef>
              <a:buClr>
                <a:schemeClr val="accent2"/>
              </a:buClr>
              <a:buSzPct val="60000"/>
              <a:buFont typeface="Wingdings" pitchFamily="2" charset="2"/>
              <a:buNone/>
              <a:defRPr/>
            </a:pPr>
            <a:r>
              <a:rPr lang="en-US" sz="1400" baseline="0" dirty="0" smtClean="0">
                <a:effectLst>
                  <a:outerShdw blurRad="38100" dist="38100" dir="2700000" algn="tl">
                    <a:srgbClr val="000000"/>
                  </a:outerShdw>
                </a:effectLst>
                <a:latin typeface="Calibri" pitchFamily="34" charset="0"/>
              </a:rPr>
              <a:t>November 4,  </a:t>
            </a:r>
            <a:r>
              <a:rPr lang="en-US" sz="1400" dirty="0" smtClean="0">
                <a:effectLst>
                  <a:outerShdw blurRad="38100" dist="38100" dir="2700000" algn="tl">
                    <a:srgbClr val="000000"/>
                  </a:outerShdw>
                </a:effectLst>
                <a:latin typeface="Calibri" pitchFamily="34" charset="0"/>
              </a:rPr>
              <a:t>2009  Stevens Point ,WI </a:t>
            </a:r>
            <a:endParaRPr lang="en-US" sz="1400" dirty="0">
              <a:effectLst>
                <a:outerShdw blurRad="38100" dist="38100" dir="2700000" algn="tl">
                  <a:srgbClr val="000000"/>
                </a:outerShdw>
              </a:effectLst>
              <a:latin typeface="Calibri" pitchFamily="34" charset="0"/>
            </a:endParaRPr>
          </a:p>
        </p:txBody>
      </p:sp>
      <p:sp>
        <p:nvSpPr>
          <p:cNvPr id="10" name="AutoShape 16"/>
          <p:cNvSpPr>
            <a:spLocks noChangeArrowheads="1"/>
          </p:cNvSpPr>
          <p:nvPr userDrawn="1"/>
        </p:nvSpPr>
        <p:spPr bwMode="auto">
          <a:xfrm>
            <a:off x="-11113" y="5181600"/>
            <a:ext cx="9155113" cy="762000"/>
          </a:xfrm>
          <a:prstGeom prst="roundRect">
            <a:avLst>
              <a:gd name="adj" fmla="val 16667"/>
            </a:avLst>
          </a:prstGeom>
          <a:solidFill>
            <a:srgbClr val="26598E"/>
          </a:solidFill>
          <a:ln w="9525">
            <a:noFill/>
            <a:round/>
            <a:headEnd/>
            <a:tailEnd/>
          </a:ln>
          <a:effectLst/>
        </p:spPr>
        <p:txBody>
          <a:bodyPr wrap="none" anchor="ctr"/>
          <a:lstStyle/>
          <a:p>
            <a:pP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1828800" y="2514600"/>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Footer Placeholder 16"/>
          <p:cNvSpPr>
            <a:spLocks noGrp="1"/>
          </p:cNvSpPr>
          <p:nvPr>
            <p:ph type="ftr" sz="quarter" idx="10"/>
          </p:nvPr>
        </p:nvSpPr>
        <p:spPr/>
        <p:txBody>
          <a:bodyPr/>
          <a:lstStyle>
            <a:lvl1pPr algn="r">
              <a:defRPr>
                <a:solidFill>
                  <a:schemeClr val="tx2"/>
                </a:solidFill>
              </a:defRPr>
            </a:lvl1pPr>
          </a:lstStyle>
          <a:p>
            <a:pPr>
              <a:defRPr/>
            </a:pPr>
            <a:endParaRPr lang="en-US"/>
          </a:p>
        </p:txBody>
      </p:sp>
      <p:sp>
        <p:nvSpPr>
          <p:cNvPr id="12" name="Slide Number Placeholder 28"/>
          <p:cNvSpPr>
            <a:spLocks noGrp="1"/>
          </p:cNvSpPr>
          <p:nvPr>
            <p:ph type="sldNum" sz="quarter" idx="11"/>
          </p:nvPr>
        </p:nvSpPr>
        <p:spPr/>
        <p:txBody>
          <a:bodyPr/>
          <a:lstStyle>
            <a:lvl1pPr>
              <a:defRPr>
                <a:solidFill>
                  <a:schemeClr val="tx2"/>
                </a:solidFill>
              </a:defRPr>
            </a:lvl1pPr>
          </a:lstStyle>
          <a:p>
            <a:pPr>
              <a:defRPr/>
            </a:pPr>
            <a:fld id="{DD582C33-F6AA-43A5-B0DF-E3F26A0E3F81}" type="slidenum">
              <a:rPr lang="en-US"/>
              <a:pPr>
                <a:defRPr/>
              </a:pPr>
              <a:t>‹#›</a:t>
            </a:fld>
            <a:endParaRPr lang="en-US"/>
          </a:p>
        </p:txBody>
      </p:sp>
      <p:pic>
        <p:nvPicPr>
          <p:cNvPr id="13" name="Picture 12" descr="UWEX logo 2008.tif"/>
          <p:cNvPicPr>
            <a:picLocks noChangeAspect="1"/>
          </p:cNvPicPr>
          <p:nvPr userDrawn="1"/>
        </p:nvPicPr>
        <p:blipFill>
          <a:blip r:embed="rId3" cstate="print"/>
          <a:stretch>
            <a:fillRect/>
          </a:stretch>
        </p:blipFill>
        <p:spPr>
          <a:xfrm>
            <a:off x="7620000" y="6155844"/>
            <a:ext cx="1524000" cy="52402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8"/>
          </p:nvPr>
        </p:nvSpPr>
        <p:spPr/>
        <p:txBody>
          <a:bodyPr/>
          <a:lstStyle>
            <a:lvl1pPr>
              <a:defRPr/>
            </a:lvl1pPr>
          </a:lstStyle>
          <a:p>
            <a:pPr>
              <a:defRPr/>
            </a:pPr>
            <a:fld id="{E350451A-812B-4008-935C-B5CD3F78ADAC}" type="datetime1">
              <a:rPr lang="en-US">
                <a:solidFill>
                  <a:srgbClr val="D4D2D0"/>
                </a:solidFill>
              </a:rPr>
              <a:pPr>
                <a:defRPr/>
              </a:pPr>
              <a:t>3/31/2016</a:t>
            </a:fld>
            <a:endParaRPr lang="en-US">
              <a:solidFill>
                <a:srgbClr val="D4D2D0"/>
              </a:solidFill>
            </a:endParaRPr>
          </a:p>
        </p:txBody>
      </p:sp>
      <p:sp>
        <p:nvSpPr>
          <p:cNvPr id="7" name="Rectangle 25"/>
          <p:cNvSpPr>
            <a:spLocks noGrp="1"/>
          </p:cNvSpPr>
          <p:nvPr>
            <p:ph type="ftr" sz="quarter" idx="19"/>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20"/>
          </p:nvPr>
        </p:nvSpPr>
        <p:spPr/>
        <p:txBody>
          <a:bodyPr/>
          <a:lstStyle>
            <a:lvl1pPr>
              <a:defRPr/>
            </a:lvl1pPr>
          </a:lstStyle>
          <a:p>
            <a:pPr>
              <a:defRPr/>
            </a:pPr>
            <a:fld id="{7C2B299B-E8C0-4F37-9A41-4367E8511517}"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8448602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1" name="Rectangle 7"/>
          <p:cNvSpPr>
            <a:spLocks noGrp="1"/>
          </p:cNvSpPr>
          <p:nvPr>
            <p:ph type="body" sz="quarter" idx="13"/>
          </p:nvPr>
        </p:nvSpPr>
        <p:spPr>
          <a:xfrm>
            <a:off x="5141976"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5" name="Rectangle 3"/>
          <p:cNvSpPr>
            <a:spLocks noGrp="1"/>
          </p:cNvSpPr>
          <p:nvPr>
            <p:ph type="dt" sz="half" idx="14"/>
          </p:nvPr>
        </p:nvSpPr>
        <p:spPr/>
        <p:txBody>
          <a:bodyPr/>
          <a:lstStyle>
            <a:lvl1pPr>
              <a:defRPr/>
            </a:lvl1pPr>
          </a:lstStyle>
          <a:p>
            <a:pPr>
              <a:defRPr/>
            </a:pPr>
            <a:fld id="{2C9B3F7A-0DCC-4552-BAE9-2CCAB6200EBB}" type="datetime1">
              <a:rPr lang="en-US">
                <a:solidFill>
                  <a:srgbClr val="D4D2D0"/>
                </a:solidFill>
              </a:rPr>
              <a:pPr>
                <a:defRPr/>
              </a:pPr>
              <a:t>3/31/2016</a:t>
            </a:fld>
            <a:endParaRPr lang="en-US">
              <a:solidFill>
                <a:srgbClr val="D4D2D0"/>
              </a:solidFill>
            </a:endParaRPr>
          </a:p>
        </p:txBody>
      </p:sp>
      <p:sp>
        <p:nvSpPr>
          <p:cNvPr id="7" name="Rectangle 25"/>
          <p:cNvSpPr>
            <a:spLocks noGrp="1"/>
          </p:cNvSpPr>
          <p:nvPr>
            <p:ph type="ftr" sz="quarter" idx="15"/>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6"/>
          </p:nvPr>
        </p:nvSpPr>
        <p:spPr/>
        <p:txBody>
          <a:bodyPr/>
          <a:lstStyle>
            <a:lvl1pPr>
              <a:defRPr/>
            </a:lvl1pPr>
          </a:lstStyle>
          <a:p>
            <a:pPr>
              <a:defRPr/>
            </a:pPr>
            <a:fld id="{A59AB67E-928A-40DA-942E-2EB732A63407}"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565806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8" name="Rectangle 3"/>
          <p:cNvSpPr>
            <a:spLocks noGrp="1"/>
          </p:cNvSpPr>
          <p:nvPr>
            <p:ph type="dt" sz="half" idx="16"/>
          </p:nvPr>
        </p:nvSpPr>
        <p:spPr/>
        <p:txBody>
          <a:bodyPr/>
          <a:lstStyle>
            <a:lvl1pPr>
              <a:defRPr/>
            </a:lvl1pPr>
          </a:lstStyle>
          <a:p>
            <a:pPr>
              <a:defRPr/>
            </a:pPr>
            <a:fld id="{293226E9-2696-4CDC-BC95-34B5B0B61B7D}" type="datetime1">
              <a:rPr lang="en-US">
                <a:solidFill>
                  <a:srgbClr val="D4D2D0"/>
                </a:solidFill>
              </a:rPr>
              <a:pPr>
                <a:defRPr/>
              </a:pPr>
              <a:t>3/31/2016</a:t>
            </a:fld>
            <a:endParaRPr lang="en-US">
              <a:solidFill>
                <a:srgbClr val="D4D2D0"/>
              </a:solidFill>
            </a:endParaRPr>
          </a:p>
        </p:txBody>
      </p:sp>
      <p:sp>
        <p:nvSpPr>
          <p:cNvPr id="9"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18"/>
          </p:nvPr>
        </p:nvSpPr>
        <p:spPr/>
        <p:txBody>
          <a:bodyPr/>
          <a:lstStyle>
            <a:lvl1pPr>
              <a:defRPr/>
            </a:lvl1pPr>
          </a:lstStyle>
          <a:p>
            <a:pPr>
              <a:defRPr/>
            </a:pPr>
            <a:fld id="{AC1D6CAD-BD22-4A9D-9E1C-F3003B9FF83B}"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738904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5"/>
          </p:nvPr>
        </p:nvSpPr>
        <p:spPr/>
        <p:txBody>
          <a:bodyPr/>
          <a:lstStyle>
            <a:lvl1pPr>
              <a:defRPr/>
            </a:lvl1pPr>
          </a:lstStyle>
          <a:p>
            <a:pPr>
              <a:defRPr/>
            </a:pPr>
            <a:fld id="{570133E0-7203-4979-BE9F-84BBDAA625FE}" type="datetime1">
              <a:rPr lang="en-US">
                <a:solidFill>
                  <a:srgbClr val="D4D2D0"/>
                </a:solidFill>
              </a:rPr>
              <a:pPr>
                <a:defRPr/>
              </a:pPr>
              <a:t>3/31/2016</a:t>
            </a:fld>
            <a:endParaRPr lang="en-US">
              <a:solidFill>
                <a:srgbClr val="D4D2D0"/>
              </a:solidFill>
            </a:endParaRPr>
          </a:p>
        </p:txBody>
      </p:sp>
      <p:sp>
        <p:nvSpPr>
          <p:cNvPr id="7" name="Rectangle 25"/>
          <p:cNvSpPr>
            <a:spLocks noGrp="1"/>
          </p:cNvSpPr>
          <p:nvPr>
            <p:ph type="ftr" sz="quarter" idx="16"/>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7"/>
          </p:nvPr>
        </p:nvSpPr>
        <p:spPr/>
        <p:txBody>
          <a:bodyPr/>
          <a:lstStyle>
            <a:lvl1pPr>
              <a:defRPr/>
            </a:lvl1pPr>
          </a:lstStyle>
          <a:p>
            <a:pPr>
              <a:defRPr/>
            </a:pPr>
            <a:fld id="{96F3D428-5094-400A-A85A-A746B022B1A4}"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3915357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5" name="Rectangle 3"/>
          <p:cNvSpPr>
            <a:spLocks noGrp="1"/>
          </p:cNvSpPr>
          <p:nvPr>
            <p:ph type="dt" sz="half" idx="14"/>
          </p:nvPr>
        </p:nvSpPr>
        <p:spPr/>
        <p:txBody>
          <a:bodyPr/>
          <a:lstStyle>
            <a:lvl1pPr>
              <a:defRPr/>
            </a:lvl1pPr>
          </a:lstStyle>
          <a:p>
            <a:pPr>
              <a:defRPr/>
            </a:pPr>
            <a:fld id="{6C672663-EDBA-4E16-B708-3674478C8A0E}" type="datetime1">
              <a:rPr lang="en-US">
                <a:solidFill>
                  <a:srgbClr val="D4D2D0"/>
                </a:solidFill>
              </a:rPr>
              <a:pPr>
                <a:defRPr/>
              </a:pPr>
              <a:t>3/31/2016</a:t>
            </a:fld>
            <a:endParaRPr lang="en-US">
              <a:solidFill>
                <a:srgbClr val="D4D2D0"/>
              </a:solidFill>
            </a:endParaRPr>
          </a:p>
        </p:txBody>
      </p:sp>
      <p:sp>
        <p:nvSpPr>
          <p:cNvPr id="6" name="Rectangle 25"/>
          <p:cNvSpPr>
            <a:spLocks noGrp="1"/>
          </p:cNvSpPr>
          <p:nvPr>
            <p:ph type="ftr" sz="quarter" idx="15"/>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6"/>
          </p:nvPr>
        </p:nvSpPr>
        <p:spPr/>
        <p:txBody>
          <a:bodyPr/>
          <a:lstStyle>
            <a:lvl1pPr>
              <a:defRPr/>
            </a:lvl1pPr>
          </a:lstStyle>
          <a:p>
            <a:pPr>
              <a:defRPr/>
            </a:pPr>
            <a:fld id="{ED7D2B6D-DFE2-44BC-B8C2-631D90CB70A6}"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7951707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lstStyle>
          <a:p>
            <a:pPr lvl="0"/>
            <a:r>
              <a:rPr lang="en-US" smtClean="0"/>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lstStyle>
          <a:p>
            <a:pPr lvl="0"/>
            <a:r>
              <a:rPr lang="en-US" smtClean="0"/>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lstStyle>
          <a:p>
            <a:pPr lvl="0"/>
            <a:r>
              <a:rPr lang="en-US" smtClean="0"/>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lstStyle>
          <a:p>
            <a:pPr lvl="0"/>
            <a:r>
              <a:rPr lang="en-US" smtClean="0"/>
              <a:t>Click to edit Master text styles</a:t>
            </a:r>
          </a:p>
        </p:txBody>
      </p:sp>
      <p:sp>
        <p:nvSpPr>
          <p:cNvPr id="11" name="Rectangle 3"/>
          <p:cNvSpPr>
            <a:spLocks noGrp="1"/>
          </p:cNvSpPr>
          <p:nvPr>
            <p:ph type="dt" sz="half" idx="31"/>
          </p:nvPr>
        </p:nvSpPr>
        <p:spPr/>
        <p:txBody>
          <a:bodyPr/>
          <a:lstStyle>
            <a:lvl1pPr>
              <a:defRPr/>
            </a:lvl1pPr>
          </a:lstStyle>
          <a:p>
            <a:pPr>
              <a:defRPr/>
            </a:pPr>
            <a:fld id="{7B7E158B-685E-4E0E-BE6C-9A2C92A3AA96}" type="datetime1">
              <a:rPr lang="en-US">
                <a:solidFill>
                  <a:srgbClr val="D4D2D0"/>
                </a:solidFill>
              </a:rPr>
              <a:pPr>
                <a:defRPr/>
              </a:pPr>
              <a:t>3/31/2016</a:t>
            </a:fld>
            <a:endParaRPr lang="en-US">
              <a:solidFill>
                <a:srgbClr val="D4D2D0"/>
              </a:solidFill>
            </a:endParaRPr>
          </a:p>
        </p:txBody>
      </p:sp>
      <p:sp>
        <p:nvSpPr>
          <p:cNvPr id="12"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15" name="Rectangle 16"/>
          <p:cNvSpPr>
            <a:spLocks noGrp="1"/>
          </p:cNvSpPr>
          <p:nvPr>
            <p:ph type="sldNum" sz="quarter" idx="33"/>
          </p:nvPr>
        </p:nvSpPr>
        <p:spPr/>
        <p:txBody>
          <a:bodyPr/>
          <a:lstStyle>
            <a:lvl1pPr>
              <a:defRPr/>
            </a:lvl1pPr>
          </a:lstStyle>
          <a:p>
            <a:pPr>
              <a:defRPr/>
            </a:pPr>
            <a:fld id="{AE777A90-32B6-44E5-9FDC-E83D24EA89D8}"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5277396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0" name="Rectangle 3"/>
          <p:cNvSpPr>
            <a:spLocks noGrp="1"/>
          </p:cNvSpPr>
          <p:nvPr>
            <p:ph type="dt" sz="half" idx="25"/>
          </p:nvPr>
        </p:nvSpPr>
        <p:spPr/>
        <p:txBody>
          <a:bodyPr/>
          <a:lstStyle>
            <a:lvl1pPr>
              <a:defRPr/>
            </a:lvl1pPr>
          </a:lstStyle>
          <a:p>
            <a:pPr>
              <a:defRPr/>
            </a:pPr>
            <a:fld id="{16A119DD-E335-4863-8001-850A63FE0E7B}" type="datetime1">
              <a:rPr lang="en-US">
                <a:solidFill>
                  <a:srgbClr val="D4D2D0"/>
                </a:solidFill>
              </a:rPr>
              <a:pPr>
                <a:defRPr/>
              </a:pPr>
              <a:t>3/31/2016</a:t>
            </a:fld>
            <a:endParaRPr lang="en-US">
              <a:solidFill>
                <a:srgbClr val="D4D2D0"/>
              </a:solidFill>
            </a:endParaRPr>
          </a:p>
        </p:txBody>
      </p:sp>
      <p:sp>
        <p:nvSpPr>
          <p:cNvPr id="11" name="Rectangle 25"/>
          <p:cNvSpPr>
            <a:spLocks noGrp="1"/>
          </p:cNvSpPr>
          <p:nvPr>
            <p:ph type="ftr" sz="quarter" idx="26"/>
          </p:nvPr>
        </p:nvSpPr>
        <p:spPr/>
        <p:txBody>
          <a:bodyPr/>
          <a:lstStyle>
            <a:lvl1pPr>
              <a:defRPr/>
            </a:lvl1pPr>
          </a:lstStyle>
          <a:p>
            <a:pPr>
              <a:defRPr/>
            </a:pPr>
            <a:endParaRPr lang="en-US">
              <a:solidFill>
                <a:srgbClr val="D4D2D0"/>
              </a:solidFill>
            </a:endParaRPr>
          </a:p>
        </p:txBody>
      </p:sp>
      <p:sp>
        <p:nvSpPr>
          <p:cNvPr id="12" name="Rectangle 16"/>
          <p:cNvSpPr>
            <a:spLocks noGrp="1"/>
          </p:cNvSpPr>
          <p:nvPr>
            <p:ph type="sldNum" sz="quarter" idx="27"/>
          </p:nvPr>
        </p:nvSpPr>
        <p:spPr/>
        <p:txBody>
          <a:bodyPr/>
          <a:lstStyle>
            <a:lvl1pPr>
              <a:defRPr/>
            </a:lvl1pPr>
          </a:lstStyle>
          <a:p>
            <a:pPr>
              <a:defRPr/>
            </a:pPr>
            <a:fld id="{680DCFAE-CBC9-4243-9019-5734BD908696}"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976565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lstStyle>
          <a:p>
            <a:pPr lvl="0"/>
            <a:r>
              <a:rPr lang="en-US" smtClean="0"/>
              <a:t>Click to edit Master text styles</a:t>
            </a:r>
          </a:p>
        </p:txBody>
      </p:sp>
      <p:sp>
        <p:nvSpPr>
          <p:cNvPr id="8" name="Rectangle 3"/>
          <p:cNvSpPr>
            <a:spLocks noGrp="1"/>
          </p:cNvSpPr>
          <p:nvPr>
            <p:ph type="dt" sz="half" idx="33"/>
          </p:nvPr>
        </p:nvSpPr>
        <p:spPr/>
        <p:txBody>
          <a:bodyPr/>
          <a:lstStyle>
            <a:lvl1pPr>
              <a:defRPr/>
            </a:lvl1pPr>
          </a:lstStyle>
          <a:p>
            <a:pPr>
              <a:defRPr/>
            </a:pPr>
            <a:fld id="{75170F7F-3CD9-488D-BE8D-91094F36B9AA}" type="datetime1">
              <a:rPr lang="en-US">
                <a:solidFill>
                  <a:srgbClr val="D4D2D0"/>
                </a:solidFill>
              </a:rPr>
              <a:pPr>
                <a:defRPr/>
              </a:pPr>
              <a:t>3/31/2016</a:t>
            </a:fld>
            <a:endParaRPr lang="en-US">
              <a:solidFill>
                <a:srgbClr val="D4D2D0"/>
              </a:solidFill>
            </a:endParaRPr>
          </a:p>
        </p:txBody>
      </p:sp>
      <p:sp>
        <p:nvSpPr>
          <p:cNvPr id="9" name="Rectangle 25"/>
          <p:cNvSpPr>
            <a:spLocks noGrp="1"/>
          </p:cNvSpPr>
          <p:nvPr>
            <p:ph type="ftr" sz="quarter" idx="34"/>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35"/>
          </p:nvPr>
        </p:nvSpPr>
        <p:spPr/>
        <p:txBody>
          <a:bodyPr/>
          <a:lstStyle>
            <a:lvl1pPr>
              <a:defRPr/>
            </a:lvl1pPr>
          </a:lstStyle>
          <a:p>
            <a:pPr>
              <a:defRPr/>
            </a:pPr>
            <a:fld id="{249CBFF2-32F1-4F2C-B1A1-C52D75F346C0}"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22137230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24"/>
          </p:nvPr>
        </p:nvSpPr>
        <p:spPr/>
        <p:txBody>
          <a:bodyPr/>
          <a:lstStyle>
            <a:lvl1pPr>
              <a:defRPr/>
            </a:lvl1pPr>
          </a:lstStyle>
          <a:p>
            <a:pPr>
              <a:defRPr/>
            </a:pPr>
            <a:fld id="{865D781C-6E42-4B24-8092-D922B068A639}" type="datetime1">
              <a:rPr lang="en-US">
                <a:solidFill>
                  <a:srgbClr val="D4D2D0"/>
                </a:solidFill>
              </a:rPr>
              <a:pPr>
                <a:defRPr/>
              </a:pPr>
              <a:t>3/31/2016</a:t>
            </a:fld>
            <a:endParaRPr lang="en-US">
              <a:solidFill>
                <a:srgbClr val="D4D2D0"/>
              </a:solidFill>
            </a:endParaRPr>
          </a:p>
        </p:txBody>
      </p:sp>
      <p:sp>
        <p:nvSpPr>
          <p:cNvPr id="8" name="Rectangle 25"/>
          <p:cNvSpPr>
            <a:spLocks noGrp="1"/>
          </p:cNvSpPr>
          <p:nvPr>
            <p:ph type="ftr" sz="quarter" idx="25"/>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26"/>
          </p:nvPr>
        </p:nvSpPr>
        <p:spPr/>
        <p:txBody>
          <a:bodyPr/>
          <a:lstStyle>
            <a:lvl1pPr>
              <a:defRPr/>
            </a:lvl1pPr>
          </a:lstStyle>
          <a:p>
            <a:pPr>
              <a:defRPr/>
            </a:pPr>
            <a:fld id="{28358686-19DB-477A-B214-4E7AE7F57EAA}"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08569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29"/>
          </p:nvPr>
        </p:nvSpPr>
        <p:spPr/>
        <p:txBody>
          <a:bodyPr/>
          <a:lstStyle>
            <a:lvl1pPr>
              <a:defRPr/>
            </a:lvl1pPr>
          </a:lstStyle>
          <a:p>
            <a:pPr>
              <a:defRPr/>
            </a:pPr>
            <a:fld id="{E2E48347-A10C-42AF-BBC1-7CF3671BBE71}" type="datetime1">
              <a:rPr lang="en-US">
                <a:solidFill>
                  <a:srgbClr val="D4D2D0"/>
                </a:solidFill>
              </a:rPr>
              <a:pPr>
                <a:defRPr/>
              </a:pPr>
              <a:t>3/31/2016</a:t>
            </a:fld>
            <a:endParaRPr lang="en-US">
              <a:solidFill>
                <a:srgbClr val="D4D2D0"/>
              </a:solidFill>
            </a:endParaRPr>
          </a:p>
        </p:txBody>
      </p:sp>
      <p:sp>
        <p:nvSpPr>
          <p:cNvPr id="8" name="Rectangle 25"/>
          <p:cNvSpPr>
            <a:spLocks noGrp="1"/>
          </p:cNvSpPr>
          <p:nvPr>
            <p:ph type="ftr" sz="quarter" idx="30"/>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31"/>
          </p:nvPr>
        </p:nvSpPr>
        <p:spPr/>
        <p:txBody>
          <a:bodyPr/>
          <a:lstStyle>
            <a:lvl1pPr>
              <a:defRPr/>
            </a:lvl1pPr>
          </a:lstStyle>
          <a:p>
            <a:pPr>
              <a:defRPr/>
            </a:pPr>
            <a:fld id="{665AAE2F-B91D-44E4-9235-FCA51A09B5F5}"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7203347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p:txBody>
          <a:bodyPr/>
          <a:lstStyle>
            <a:lvl1pPr>
              <a:defRPr/>
            </a:lvl1pPr>
          </a:lstStyle>
          <a:p>
            <a:pPr>
              <a:defRPr/>
            </a:pPr>
            <a:fld id="{AECE6A82-E298-4F4D-876A-EC60EE68B426}"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31"/>
          </p:nvPr>
        </p:nvSpPr>
        <p:spPr/>
        <p:txBody>
          <a:bodyPr/>
          <a:lstStyle>
            <a:lvl1pPr>
              <a:defRPr/>
            </a:lvl1pPr>
          </a:lstStyle>
          <a:p>
            <a:pPr>
              <a:defRPr/>
            </a:pPr>
            <a:fld id="{5E3A5619-D1F5-4D1E-8EC9-83CC70747973}" type="datetime1">
              <a:rPr lang="en-US">
                <a:solidFill>
                  <a:srgbClr val="D4D2D0"/>
                </a:solidFill>
              </a:rPr>
              <a:pPr>
                <a:defRPr/>
              </a:pPr>
              <a:t>3/31/2016</a:t>
            </a:fld>
            <a:endParaRPr lang="en-US">
              <a:solidFill>
                <a:srgbClr val="D4D2D0"/>
              </a:solidFill>
            </a:endParaRPr>
          </a:p>
        </p:txBody>
      </p:sp>
      <p:sp>
        <p:nvSpPr>
          <p:cNvPr id="8"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33"/>
          </p:nvPr>
        </p:nvSpPr>
        <p:spPr/>
        <p:txBody>
          <a:bodyPr/>
          <a:lstStyle>
            <a:lvl1pPr>
              <a:defRPr/>
            </a:lvl1pPr>
          </a:lstStyle>
          <a:p>
            <a:pPr>
              <a:defRPr/>
            </a:pPr>
            <a:fld id="{DAE35D03-6094-4419-879B-A641E548CEC8}"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75727286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5" name="Rectangle 3"/>
          <p:cNvSpPr>
            <a:spLocks noGrp="1"/>
          </p:cNvSpPr>
          <p:nvPr>
            <p:ph type="dt" sz="half" idx="16"/>
          </p:nvPr>
        </p:nvSpPr>
        <p:spPr/>
        <p:txBody>
          <a:bodyPr/>
          <a:lstStyle>
            <a:lvl1pPr>
              <a:defRPr/>
            </a:lvl1pPr>
          </a:lstStyle>
          <a:p>
            <a:pPr>
              <a:defRPr/>
            </a:pPr>
            <a:fld id="{78F66893-9C8F-4AAF-B2B5-72CBAA635317}" type="datetime1">
              <a:rPr lang="en-US">
                <a:solidFill>
                  <a:srgbClr val="D4D2D0"/>
                </a:solidFill>
              </a:rPr>
              <a:pPr>
                <a:defRPr/>
              </a:pPr>
              <a:t>3/31/2016</a:t>
            </a:fld>
            <a:endParaRPr lang="en-US">
              <a:solidFill>
                <a:srgbClr val="D4D2D0"/>
              </a:solidFill>
            </a:endParaRPr>
          </a:p>
        </p:txBody>
      </p:sp>
      <p:sp>
        <p:nvSpPr>
          <p:cNvPr id="6"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8"/>
          </p:nvPr>
        </p:nvSpPr>
        <p:spPr/>
        <p:txBody>
          <a:bodyPr/>
          <a:lstStyle>
            <a:lvl1pPr>
              <a:defRPr/>
            </a:lvl1pPr>
          </a:lstStyle>
          <a:p>
            <a:pPr>
              <a:defRPr/>
            </a:pPr>
            <a:fld id="{A7B9C997-C715-4B38-B3EC-3715BBEF5669}"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80376631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9" name="Rectangle 3"/>
          <p:cNvSpPr>
            <a:spLocks noGrp="1"/>
          </p:cNvSpPr>
          <p:nvPr>
            <p:ph type="dt" sz="half" idx="17"/>
          </p:nvPr>
        </p:nvSpPr>
        <p:spPr/>
        <p:txBody>
          <a:bodyPr/>
          <a:lstStyle>
            <a:lvl1pPr>
              <a:defRPr/>
            </a:lvl1pPr>
          </a:lstStyle>
          <a:p>
            <a:pPr>
              <a:defRPr/>
            </a:pPr>
            <a:fld id="{D82BB57F-86EC-497F-9B87-5BEE7F9AADC8}" type="datetime1">
              <a:rPr lang="en-US">
                <a:solidFill>
                  <a:srgbClr val="D4D2D0"/>
                </a:solidFill>
              </a:rPr>
              <a:pPr>
                <a:defRPr/>
              </a:pPr>
              <a:t>3/31/2016</a:t>
            </a:fld>
            <a:endParaRPr lang="en-US">
              <a:solidFill>
                <a:srgbClr val="D4D2D0"/>
              </a:solidFill>
            </a:endParaRPr>
          </a:p>
        </p:txBody>
      </p:sp>
      <p:sp>
        <p:nvSpPr>
          <p:cNvPr id="10" name="Rectangle 25"/>
          <p:cNvSpPr>
            <a:spLocks noGrp="1"/>
          </p:cNvSpPr>
          <p:nvPr>
            <p:ph type="ftr" sz="quarter" idx="18"/>
          </p:nvPr>
        </p:nvSpPr>
        <p:spPr/>
        <p:txBody>
          <a:bodyPr/>
          <a:lstStyle>
            <a:lvl1pPr>
              <a:defRPr/>
            </a:lvl1pPr>
          </a:lstStyle>
          <a:p>
            <a:pPr>
              <a:defRPr/>
            </a:pPr>
            <a:endParaRPr lang="en-US">
              <a:solidFill>
                <a:srgbClr val="D4D2D0"/>
              </a:solidFill>
            </a:endParaRPr>
          </a:p>
        </p:txBody>
      </p:sp>
      <p:sp>
        <p:nvSpPr>
          <p:cNvPr id="11" name="Rectangle 16"/>
          <p:cNvSpPr>
            <a:spLocks noGrp="1"/>
          </p:cNvSpPr>
          <p:nvPr>
            <p:ph type="sldNum" sz="quarter" idx="19"/>
          </p:nvPr>
        </p:nvSpPr>
        <p:spPr/>
        <p:txBody>
          <a:bodyPr/>
          <a:lstStyle>
            <a:lvl1pPr>
              <a:defRPr/>
            </a:lvl1pPr>
          </a:lstStyle>
          <a:p>
            <a:pPr>
              <a:defRPr/>
            </a:pPr>
            <a:fld id="{0D033CF2-1C00-4179-9AB4-C05F74747199}"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8042311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lstStyle>
          <a:p>
            <a:pPr lvl="0"/>
            <a:r>
              <a:rPr lang="en-US" smtClean="0"/>
              <a:t>Click to edit Master text styles</a:t>
            </a:r>
          </a:p>
        </p:txBody>
      </p:sp>
      <p:sp>
        <p:nvSpPr>
          <p:cNvPr id="5" name="Rectangle 3"/>
          <p:cNvSpPr>
            <a:spLocks noGrp="1"/>
          </p:cNvSpPr>
          <p:nvPr>
            <p:ph type="dt" sz="half" idx="31"/>
          </p:nvPr>
        </p:nvSpPr>
        <p:spPr/>
        <p:txBody>
          <a:bodyPr/>
          <a:lstStyle>
            <a:lvl1pPr>
              <a:defRPr/>
            </a:lvl1pPr>
          </a:lstStyle>
          <a:p>
            <a:pPr>
              <a:defRPr/>
            </a:pPr>
            <a:fld id="{2F021A27-846E-488C-B795-4C5212A137BA}" type="datetime1">
              <a:rPr lang="en-US">
                <a:solidFill>
                  <a:srgbClr val="D4D2D0"/>
                </a:solidFill>
              </a:rPr>
              <a:pPr>
                <a:defRPr/>
              </a:pPr>
              <a:t>3/31/2016</a:t>
            </a:fld>
            <a:endParaRPr lang="en-US">
              <a:solidFill>
                <a:srgbClr val="D4D2D0"/>
              </a:solidFill>
            </a:endParaRPr>
          </a:p>
        </p:txBody>
      </p:sp>
      <p:sp>
        <p:nvSpPr>
          <p:cNvPr id="6"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7" name="Rectangle 16"/>
          <p:cNvSpPr>
            <a:spLocks noGrp="1"/>
          </p:cNvSpPr>
          <p:nvPr>
            <p:ph type="sldNum" sz="quarter" idx="33"/>
          </p:nvPr>
        </p:nvSpPr>
        <p:spPr/>
        <p:txBody>
          <a:bodyPr/>
          <a:lstStyle>
            <a:lvl1pPr>
              <a:defRPr/>
            </a:lvl1pPr>
          </a:lstStyle>
          <a:p>
            <a:pPr>
              <a:defRPr/>
            </a:pPr>
            <a:fld id="{00A27ADB-C7DE-4FCB-B23D-831A5663239E}"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8841500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p>
            <a:r>
              <a:rPr lang="en-US" noProof="1" smtClean="0"/>
              <a:t>Click to edit Master title style</a:t>
            </a:r>
            <a:endParaRPr lang="en-US"/>
          </a:p>
        </p:txBody>
      </p:sp>
      <p:sp>
        <p:nvSpPr>
          <p:cNvPr id="14" name="Rectangle 6"/>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3"/>
          <p:cNvSpPr>
            <a:spLocks noGrp="1"/>
          </p:cNvSpPr>
          <p:nvPr>
            <p:ph type="dt" sz="half" idx="10"/>
          </p:nvPr>
        </p:nvSpPr>
        <p:spPr/>
        <p:txBody>
          <a:bodyPr/>
          <a:lstStyle>
            <a:lvl1pPr>
              <a:defRPr/>
            </a:lvl1pPr>
          </a:lstStyle>
          <a:p>
            <a:pPr>
              <a:defRPr/>
            </a:pPr>
            <a:fld id="{32624F22-822B-4087-B2C0-A62118072C2B}" type="datetime1">
              <a:rPr lang="en-US">
                <a:solidFill>
                  <a:srgbClr val="D4D2D0"/>
                </a:solidFill>
              </a:rPr>
              <a:pPr>
                <a:defRPr/>
              </a:pPr>
              <a:t>3/31/2016</a:t>
            </a:fld>
            <a:endParaRPr lang="en-US">
              <a:solidFill>
                <a:srgbClr val="D4D2D0"/>
              </a:solidFill>
            </a:endParaRPr>
          </a:p>
        </p:txBody>
      </p:sp>
      <p:sp>
        <p:nvSpPr>
          <p:cNvPr id="5" name="Rectangle 25"/>
          <p:cNvSpPr>
            <a:spLocks noGrp="1"/>
          </p:cNvSpPr>
          <p:nvPr>
            <p:ph type="ftr" sz="quarter" idx="11"/>
          </p:nvPr>
        </p:nvSpPr>
        <p:spPr/>
        <p:txBody>
          <a:bodyPr/>
          <a:lstStyle>
            <a:lvl1pPr>
              <a:defRPr/>
            </a:lvl1pPr>
          </a:lstStyle>
          <a:p>
            <a:pPr>
              <a:defRPr/>
            </a:pPr>
            <a:endParaRPr lang="en-US">
              <a:solidFill>
                <a:srgbClr val="D4D2D0"/>
              </a:solidFill>
            </a:endParaRPr>
          </a:p>
        </p:txBody>
      </p:sp>
      <p:sp>
        <p:nvSpPr>
          <p:cNvPr id="6" name="Rectangle 16"/>
          <p:cNvSpPr>
            <a:spLocks noGrp="1"/>
          </p:cNvSpPr>
          <p:nvPr>
            <p:ph type="sldNum" sz="quarter" idx="12"/>
          </p:nvPr>
        </p:nvSpPr>
        <p:spPr/>
        <p:txBody>
          <a:bodyPr/>
          <a:lstStyle>
            <a:lvl1pPr>
              <a:defRPr/>
            </a:lvl1pPr>
          </a:lstStyle>
          <a:p>
            <a:pPr>
              <a:defRPr/>
            </a:pPr>
            <a:fld id="{604E96CA-7000-40CE-8DF8-1265A42DF133}"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284237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a:xfrm>
            <a:off x="454025" y="5181600"/>
            <a:ext cx="8229600" cy="1143000"/>
          </a:xfrm>
          <a:prstGeom prst="rect">
            <a:avLst/>
          </a:prstGeom>
        </p:spPr>
        <p:txBody>
          <a:bodyPr anchor="ctr">
            <a:normAutofit/>
          </a:bodyPr>
          <a:lstStyle/>
          <a:p>
            <a:pPr algn="ctr" fontAlgn="auto">
              <a:spcAft>
                <a:spcPts val="0"/>
              </a:spcAft>
              <a:defRPr/>
            </a:pPr>
            <a:endParaRPr lang="en-US" sz="3200" i="1" kern="0" dirty="0">
              <a:solidFill>
                <a:prstClr val="white"/>
              </a:solidFill>
              <a:latin typeface="Century Gothic"/>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Rectangle 7"/>
          <p:cNvSpPr>
            <a:spLocks noGrp="1"/>
          </p:cNvSpPr>
          <p:nvPr>
            <p:ph type="title"/>
          </p:nvPr>
        </p:nvSpPr>
        <p:spPr>
          <a:xfrm>
            <a:off x="228601" y="3962400"/>
            <a:ext cx="8298485" cy="1066800"/>
          </a:xfrm>
        </p:spPr>
        <p:txBody>
          <a:bodyPr bIns="0"/>
          <a:lstStyle>
            <a:lvl1pPr algn="r">
              <a:defRPr lang="en-US" baseline="0" dirty="0"/>
            </a:lvl1pPr>
          </a:lstStyle>
          <a:p>
            <a:r>
              <a:rPr lang="en-US" smtClean="0"/>
              <a:t>Click to edit Master title style</a:t>
            </a:r>
            <a:endParaRPr lang="en-US" dirty="0"/>
          </a:p>
        </p:txBody>
      </p:sp>
      <p:sp>
        <p:nvSpPr>
          <p:cNvPr id="9" name="Rectangle 7"/>
          <p:cNvSpPr>
            <a:spLocks noGrp="1"/>
          </p:cNvSpPr>
          <p:nvPr>
            <p:ph type="body" sz="quarter" idx="10"/>
          </p:nvPr>
        </p:nvSpPr>
        <p:spPr>
          <a:xfrm>
            <a:off x="1600200" y="5133975"/>
            <a:ext cx="6920346" cy="1219200"/>
          </a:xfrm>
        </p:spPr>
        <p:txBody>
          <a:bodyPr tIns="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smtClean="0"/>
              <a:t>Click icon to add picture</a:t>
            </a:r>
            <a:endParaRPr lang="en-US" noProof="0" dirty="0"/>
          </a:p>
        </p:txBody>
      </p:sp>
      <p:sp>
        <p:nvSpPr>
          <p:cNvPr id="7" name="Rectangle 6"/>
          <p:cNvSpPr>
            <a:spLocks noGrp="1"/>
          </p:cNvSpPr>
          <p:nvPr>
            <p:ph type="dt" sz="half" idx="12"/>
          </p:nvPr>
        </p:nvSpPr>
        <p:spPr/>
        <p:txBody>
          <a:bodyPr/>
          <a:lstStyle>
            <a:lvl1pPr>
              <a:defRPr/>
            </a:lvl1pPr>
          </a:lstStyle>
          <a:p>
            <a:pPr>
              <a:defRPr/>
            </a:pPr>
            <a:r>
              <a:rPr lang="en-US">
                <a:solidFill>
                  <a:srgbClr val="D4D2D0"/>
                </a:solidFill>
              </a:rPr>
              <a:t>4/8/2009</a:t>
            </a:r>
          </a:p>
        </p:txBody>
      </p:sp>
      <p:sp>
        <p:nvSpPr>
          <p:cNvPr id="8" name="Rectangle 7"/>
          <p:cNvSpPr>
            <a:spLocks noGrp="1"/>
          </p:cNvSpPr>
          <p:nvPr>
            <p:ph type="sldNum" sz="quarter" idx="13"/>
          </p:nvPr>
        </p:nvSpPr>
        <p:spPr/>
        <p:txBody>
          <a:bodyPr/>
          <a:lstStyle>
            <a:lvl1pPr>
              <a:defRPr/>
            </a:lvl1pPr>
          </a:lstStyle>
          <a:p>
            <a:pPr>
              <a:defRPr/>
            </a:pPr>
            <a:r>
              <a:rPr lang="en-US">
                <a:solidFill>
                  <a:srgbClr val="D4D2D0"/>
                </a:solidFill>
              </a:rPr>
              <a:t>UWEX</a:t>
            </a:r>
          </a:p>
        </p:txBody>
      </p:sp>
      <p:sp>
        <p:nvSpPr>
          <p:cNvPr id="10" name="Rectangle 9"/>
          <p:cNvSpPr>
            <a:spLocks noGrp="1"/>
          </p:cNvSpPr>
          <p:nvPr>
            <p:ph type="ftr" sz="quarter" idx="14"/>
          </p:nvPr>
        </p:nvSpPr>
        <p:spPr/>
        <p:txBody>
          <a:bodyPr/>
          <a:lstStyle>
            <a:lvl1pPr>
              <a:defRPr/>
            </a:lvl1pPr>
          </a:lstStyle>
          <a:p>
            <a:pPr>
              <a:defRPr/>
            </a:pPr>
            <a:r>
              <a:rPr lang="en-US">
                <a:solidFill>
                  <a:srgbClr val="D4D2D0"/>
                </a:solidFill>
              </a:rPr>
              <a:t>Tomah, Wisconsin</a:t>
            </a:r>
          </a:p>
        </p:txBody>
      </p:sp>
    </p:spTree>
    <p:extLst>
      <p:ext uri="{BB962C8B-B14F-4D97-AF65-F5344CB8AC3E}">
        <p14:creationId xmlns:p14="http://schemas.microsoft.com/office/powerpoint/2010/main" val="26113872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EEB0B893-01C7-4282-BD98-5B07A1F10482}" type="datetimeFigureOut">
              <a:rPr lang="en-US">
                <a:solidFill>
                  <a:srgbClr val="D4D2D0"/>
                </a:solidFill>
              </a:rPr>
              <a:pPr>
                <a:defRPr/>
              </a:pPr>
              <a:t>3/31/2016</a:t>
            </a:fld>
            <a:endParaRPr lang="en-US" dirty="0">
              <a:solidFill>
                <a:srgbClr val="D4D2D0"/>
              </a:solidFill>
            </a:endParaRPr>
          </a:p>
        </p:txBody>
      </p:sp>
      <p:sp>
        <p:nvSpPr>
          <p:cNvPr id="6" name="Rectangle 25"/>
          <p:cNvSpPr>
            <a:spLocks noGrp="1"/>
          </p:cNvSpPr>
          <p:nvPr>
            <p:ph type="ftr" sz="quarter" idx="13"/>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4"/>
          </p:nvPr>
        </p:nvSpPr>
        <p:spPr/>
        <p:txBody>
          <a:bodyPr/>
          <a:lstStyle>
            <a:lvl1pPr>
              <a:defRPr/>
            </a:lvl1pPr>
          </a:lstStyle>
          <a:p>
            <a:pPr>
              <a:defRPr/>
            </a:pPr>
            <a:fld id="{3A88E9F9-9053-497F-85FB-ED20517C87C9}"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12728915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55BF08E5-7960-459F-9A80-B86E9D54AD56}" type="datetimeFigureOut">
              <a:rPr lang="en-US">
                <a:solidFill>
                  <a:srgbClr val="D4D2D0"/>
                </a:solidFill>
              </a:rPr>
              <a:pPr>
                <a:defRPr/>
              </a:pPr>
              <a:t>3/31/2016</a:t>
            </a:fld>
            <a:endParaRPr lang="en-US" dirty="0">
              <a:solidFill>
                <a:srgbClr val="D4D2D0"/>
              </a:solidFill>
            </a:endParaRPr>
          </a:p>
        </p:txBody>
      </p:sp>
      <p:sp>
        <p:nvSpPr>
          <p:cNvPr id="5" name="Rectangle 25"/>
          <p:cNvSpPr>
            <a:spLocks noGrp="1"/>
          </p:cNvSpPr>
          <p:nvPr>
            <p:ph type="ftr" sz="quarter" idx="13"/>
          </p:nvPr>
        </p:nvSpPr>
        <p:spPr/>
        <p:txBody>
          <a:bodyPr/>
          <a:lstStyle>
            <a:lvl1pPr>
              <a:defRPr/>
            </a:lvl1pPr>
          </a:lstStyle>
          <a:p>
            <a:pPr>
              <a:defRPr/>
            </a:pPr>
            <a:endParaRPr lang="en-US">
              <a:solidFill>
                <a:srgbClr val="D4D2D0"/>
              </a:solidFill>
            </a:endParaRPr>
          </a:p>
        </p:txBody>
      </p:sp>
      <p:sp>
        <p:nvSpPr>
          <p:cNvPr id="6" name="Rectangle 16"/>
          <p:cNvSpPr>
            <a:spLocks noGrp="1"/>
          </p:cNvSpPr>
          <p:nvPr>
            <p:ph type="sldNum" sz="quarter" idx="14"/>
          </p:nvPr>
        </p:nvSpPr>
        <p:spPr/>
        <p:txBody>
          <a:bodyPr/>
          <a:lstStyle>
            <a:lvl1pPr>
              <a:defRPr/>
            </a:lvl1pPr>
          </a:lstStyle>
          <a:p>
            <a:pPr>
              <a:defRPr/>
            </a:pPr>
            <a:fld id="{0D906442-BD83-4AA9-9B78-290EA8C9BF5F}"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42800012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675606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6A34FF3-1FD1-4A68-A6F7-6D37D10F611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a:defRPr baseline="0"/>
            </a:lvl1pPr>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8" name="Rectangle 3"/>
          <p:cNvSpPr>
            <a:spLocks noGrp="1"/>
          </p:cNvSpPr>
          <p:nvPr>
            <p:ph type="dt" sz="half" idx="17"/>
          </p:nvPr>
        </p:nvSpPr>
        <p:spPr/>
        <p:txBody>
          <a:bodyPr/>
          <a:lstStyle>
            <a:lvl1pPr>
              <a:defRPr/>
            </a:lvl1pPr>
          </a:lstStyle>
          <a:p>
            <a:pPr>
              <a:defRPr/>
            </a:pPr>
            <a:fld id="{B3B48332-62C2-4AC1-8F7F-69858B04A5FD}" type="datetimeFigureOut">
              <a:rPr lang="en-US">
                <a:solidFill>
                  <a:srgbClr val="D4D2D0"/>
                </a:solidFill>
              </a:rPr>
              <a:pPr>
                <a:defRPr/>
              </a:pPr>
              <a:t>3/31/2016</a:t>
            </a:fld>
            <a:endParaRPr lang="en-US" dirty="0">
              <a:solidFill>
                <a:srgbClr val="D4D2D0"/>
              </a:solidFill>
            </a:endParaRPr>
          </a:p>
        </p:txBody>
      </p:sp>
      <p:sp>
        <p:nvSpPr>
          <p:cNvPr id="9" name="Rectangle 25"/>
          <p:cNvSpPr>
            <a:spLocks noGrp="1"/>
          </p:cNvSpPr>
          <p:nvPr>
            <p:ph type="ftr" sz="quarter" idx="18"/>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19"/>
          </p:nvPr>
        </p:nvSpPr>
        <p:spPr/>
        <p:txBody>
          <a:bodyPr/>
          <a:lstStyle>
            <a:lvl1pPr>
              <a:defRPr/>
            </a:lvl1pPr>
          </a:lstStyle>
          <a:p>
            <a:pPr>
              <a:defRPr/>
            </a:pPr>
            <a:fld id="{36D72F8F-7670-46ED-8EE4-0153AD6028DA}"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0753431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6"/>
          </p:nvPr>
        </p:nvSpPr>
        <p:spPr/>
        <p:txBody>
          <a:bodyPr/>
          <a:lstStyle>
            <a:lvl1pPr>
              <a:defRPr/>
            </a:lvl1pPr>
          </a:lstStyle>
          <a:p>
            <a:pPr>
              <a:defRPr/>
            </a:pPr>
            <a:fld id="{4E9C742E-91A0-467D-92BE-9894B2D10DA2}" type="datetimeFigureOut">
              <a:rPr lang="en-US">
                <a:solidFill>
                  <a:srgbClr val="D4D2D0"/>
                </a:solidFill>
              </a:rPr>
              <a:pPr>
                <a:defRPr/>
              </a:pPr>
              <a:t>3/31/2016</a:t>
            </a:fld>
            <a:endParaRPr lang="en-US" dirty="0">
              <a:solidFill>
                <a:srgbClr val="D4D2D0"/>
              </a:solidFill>
            </a:endParaRPr>
          </a:p>
        </p:txBody>
      </p:sp>
      <p:sp>
        <p:nvSpPr>
          <p:cNvPr id="7"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8"/>
          </p:nvPr>
        </p:nvSpPr>
        <p:spPr/>
        <p:txBody>
          <a:bodyPr/>
          <a:lstStyle>
            <a:lvl1pPr>
              <a:defRPr/>
            </a:lvl1pPr>
          </a:lstStyle>
          <a:p>
            <a:pPr>
              <a:defRPr/>
            </a:pPr>
            <a:fld id="{DFBFF362-7DE3-4619-B16A-41CC76A587F5}"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18576350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8" name="Rectangle 7"/>
          <p:cNvSpPr>
            <a:spLocks noGrp="1"/>
          </p:cNvSpPr>
          <p:nvPr>
            <p:ph type="body" sz="quarter" idx="16"/>
          </p:nvPr>
        </p:nvSpPr>
        <p:spPr>
          <a:xfrm>
            <a:off x="457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9" name="Rectangle 7"/>
          <p:cNvSpPr>
            <a:spLocks noGrp="1"/>
          </p:cNvSpPr>
          <p:nvPr>
            <p:ph type="body" sz="quarter" idx="17"/>
          </p:nvPr>
        </p:nvSpPr>
        <p:spPr>
          <a:xfrm>
            <a:off x="4648200" y="4857750"/>
            <a:ext cx="4038600" cy="123825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8"/>
          </p:nvPr>
        </p:nvSpPr>
        <p:spPr/>
        <p:txBody>
          <a:bodyPr/>
          <a:lstStyle>
            <a:lvl1pPr>
              <a:defRPr/>
            </a:lvl1pPr>
          </a:lstStyle>
          <a:p>
            <a:pPr>
              <a:defRPr/>
            </a:pPr>
            <a:fld id="{5B287CEC-65EB-459D-AC2D-215D2DB91B2A}" type="datetimeFigureOut">
              <a:rPr lang="en-US">
                <a:solidFill>
                  <a:srgbClr val="D4D2D0"/>
                </a:solidFill>
              </a:rPr>
              <a:pPr>
                <a:defRPr/>
              </a:pPr>
              <a:t>3/31/2016</a:t>
            </a:fld>
            <a:endParaRPr lang="en-US" dirty="0">
              <a:solidFill>
                <a:srgbClr val="D4D2D0"/>
              </a:solidFill>
            </a:endParaRPr>
          </a:p>
        </p:txBody>
      </p:sp>
      <p:sp>
        <p:nvSpPr>
          <p:cNvPr id="7" name="Rectangle 25"/>
          <p:cNvSpPr>
            <a:spLocks noGrp="1"/>
          </p:cNvSpPr>
          <p:nvPr>
            <p:ph type="ftr" sz="quarter" idx="19"/>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20"/>
          </p:nvPr>
        </p:nvSpPr>
        <p:spPr/>
        <p:txBody>
          <a:bodyPr/>
          <a:lstStyle>
            <a:lvl1pPr>
              <a:defRPr/>
            </a:lvl1pPr>
          </a:lstStyle>
          <a:p>
            <a:pPr>
              <a:defRPr/>
            </a:pPr>
            <a:fld id="{AABE102C-CD67-4BE7-B830-2F33D2A6C4CF}"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9734175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1" name="Rectangle 7"/>
          <p:cNvSpPr>
            <a:spLocks noGrp="1"/>
          </p:cNvSpPr>
          <p:nvPr>
            <p:ph type="body" sz="quarter" idx="13"/>
          </p:nvPr>
        </p:nvSpPr>
        <p:spPr>
          <a:xfrm>
            <a:off x="5141976" y="3352800"/>
            <a:ext cx="3773425" cy="2971800"/>
          </a:xfrm>
        </p:spPr>
        <p:txBody>
          <a:bodyPr>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5" name="Rectangle 3"/>
          <p:cNvSpPr>
            <a:spLocks noGrp="1"/>
          </p:cNvSpPr>
          <p:nvPr>
            <p:ph type="dt" sz="half" idx="14"/>
          </p:nvPr>
        </p:nvSpPr>
        <p:spPr/>
        <p:txBody>
          <a:bodyPr/>
          <a:lstStyle>
            <a:lvl1pPr>
              <a:defRPr/>
            </a:lvl1pPr>
          </a:lstStyle>
          <a:p>
            <a:pPr>
              <a:defRPr/>
            </a:pPr>
            <a:fld id="{C46CF9DF-73BD-4EE0-903F-39A2E1E61FE8}" type="datetimeFigureOut">
              <a:rPr lang="en-US">
                <a:solidFill>
                  <a:srgbClr val="D4D2D0"/>
                </a:solidFill>
              </a:rPr>
              <a:pPr>
                <a:defRPr/>
              </a:pPr>
              <a:t>3/31/2016</a:t>
            </a:fld>
            <a:endParaRPr lang="en-US" dirty="0">
              <a:solidFill>
                <a:srgbClr val="D4D2D0"/>
              </a:solidFill>
            </a:endParaRPr>
          </a:p>
        </p:txBody>
      </p:sp>
      <p:sp>
        <p:nvSpPr>
          <p:cNvPr id="7" name="Rectangle 25"/>
          <p:cNvSpPr>
            <a:spLocks noGrp="1"/>
          </p:cNvSpPr>
          <p:nvPr>
            <p:ph type="ftr" sz="quarter" idx="15"/>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6"/>
          </p:nvPr>
        </p:nvSpPr>
        <p:spPr/>
        <p:txBody>
          <a:bodyPr/>
          <a:lstStyle>
            <a:lvl1pPr>
              <a:defRPr/>
            </a:lvl1pPr>
          </a:lstStyle>
          <a:p>
            <a:pPr>
              <a:defRPr/>
            </a:pPr>
            <a:fld id="{024E1C9A-CA72-4E22-8728-DDEC75116E76}"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3582166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6"/>
          <p:cNvSpPr>
            <a:spLocks noGrp="1"/>
          </p:cNvSpPr>
          <p:nvPr>
            <p:ph type="body" sz="quarter" idx="13"/>
          </p:nvPr>
        </p:nvSpPr>
        <p:spPr>
          <a:xfrm>
            <a:off x="2286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6"/>
          <p:cNvSpPr>
            <a:spLocks noGrp="1"/>
          </p:cNvSpPr>
          <p:nvPr>
            <p:ph type="body" sz="quarter" idx="14"/>
          </p:nvPr>
        </p:nvSpPr>
        <p:spPr>
          <a:xfrm>
            <a:off x="32004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4" name="Rectangle 6"/>
          <p:cNvSpPr>
            <a:spLocks noGrp="1"/>
          </p:cNvSpPr>
          <p:nvPr>
            <p:ph type="body" sz="quarter" idx="15"/>
          </p:nvPr>
        </p:nvSpPr>
        <p:spPr>
          <a:xfrm>
            <a:off x="6172200" y="4876800"/>
            <a:ext cx="2743200" cy="1447800"/>
          </a:xfrm>
        </p:spPr>
        <p:txBody>
          <a:bodyPr>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8" name="Rectangle 3"/>
          <p:cNvSpPr>
            <a:spLocks noGrp="1"/>
          </p:cNvSpPr>
          <p:nvPr>
            <p:ph type="dt" sz="half" idx="16"/>
          </p:nvPr>
        </p:nvSpPr>
        <p:spPr/>
        <p:txBody>
          <a:bodyPr/>
          <a:lstStyle>
            <a:lvl1pPr>
              <a:defRPr/>
            </a:lvl1pPr>
          </a:lstStyle>
          <a:p>
            <a:pPr>
              <a:defRPr/>
            </a:pPr>
            <a:fld id="{9D3781C2-B12B-422B-B835-3B9BAFC8DBDF}" type="datetimeFigureOut">
              <a:rPr lang="en-US">
                <a:solidFill>
                  <a:srgbClr val="D4D2D0"/>
                </a:solidFill>
              </a:rPr>
              <a:pPr>
                <a:defRPr/>
              </a:pPr>
              <a:t>3/31/2016</a:t>
            </a:fld>
            <a:endParaRPr lang="en-US" dirty="0">
              <a:solidFill>
                <a:srgbClr val="D4D2D0"/>
              </a:solidFill>
            </a:endParaRPr>
          </a:p>
        </p:txBody>
      </p:sp>
      <p:sp>
        <p:nvSpPr>
          <p:cNvPr id="9"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18"/>
          </p:nvPr>
        </p:nvSpPr>
        <p:spPr/>
        <p:txBody>
          <a:bodyPr/>
          <a:lstStyle>
            <a:lvl1pPr>
              <a:defRPr/>
            </a:lvl1pPr>
          </a:lstStyle>
          <a:p>
            <a:pPr>
              <a:defRPr/>
            </a:pPr>
            <a:fld id="{12A046BB-B511-4AFE-A5DD-84E0C78E72E4}"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2425592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p:spPr>
        <p:txBody>
          <a:bodyPr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5"/>
          </p:nvPr>
        </p:nvSpPr>
        <p:spPr/>
        <p:txBody>
          <a:bodyPr/>
          <a:lstStyle>
            <a:lvl1pPr>
              <a:defRPr/>
            </a:lvl1pPr>
          </a:lstStyle>
          <a:p>
            <a:pPr>
              <a:defRPr/>
            </a:pPr>
            <a:fld id="{DF02588F-7B0D-4667-BDA8-68AFFBF66FFE}" type="datetimeFigureOut">
              <a:rPr lang="en-US">
                <a:solidFill>
                  <a:srgbClr val="D4D2D0"/>
                </a:solidFill>
              </a:rPr>
              <a:pPr>
                <a:defRPr/>
              </a:pPr>
              <a:t>3/31/2016</a:t>
            </a:fld>
            <a:endParaRPr lang="en-US" dirty="0">
              <a:solidFill>
                <a:srgbClr val="D4D2D0"/>
              </a:solidFill>
            </a:endParaRPr>
          </a:p>
        </p:txBody>
      </p:sp>
      <p:sp>
        <p:nvSpPr>
          <p:cNvPr id="7" name="Rectangle 25"/>
          <p:cNvSpPr>
            <a:spLocks noGrp="1"/>
          </p:cNvSpPr>
          <p:nvPr>
            <p:ph type="ftr" sz="quarter" idx="16"/>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7"/>
          </p:nvPr>
        </p:nvSpPr>
        <p:spPr/>
        <p:txBody>
          <a:bodyPr/>
          <a:lstStyle>
            <a:lvl1pPr>
              <a:defRPr/>
            </a:lvl1pPr>
          </a:lstStyle>
          <a:p>
            <a:pPr>
              <a:defRPr/>
            </a:pPr>
            <a:fld id="{433FDBCB-B187-42B2-A5EC-478CFA5CC58E}"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5615748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5" name="Rectangle 3"/>
          <p:cNvSpPr>
            <a:spLocks noGrp="1"/>
          </p:cNvSpPr>
          <p:nvPr>
            <p:ph type="dt" sz="half" idx="14"/>
          </p:nvPr>
        </p:nvSpPr>
        <p:spPr/>
        <p:txBody>
          <a:bodyPr/>
          <a:lstStyle>
            <a:lvl1pPr>
              <a:defRPr/>
            </a:lvl1pPr>
          </a:lstStyle>
          <a:p>
            <a:pPr>
              <a:defRPr/>
            </a:pPr>
            <a:fld id="{F914C53A-D068-47C4-AA79-7C972FBB5790}" type="datetimeFigureOut">
              <a:rPr lang="en-US">
                <a:solidFill>
                  <a:srgbClr val="D4D2D0"/>
                </a:solidFill>
              </a:rPr>
              <a:pPr>
                <a:defRPr/>
              </a:pPr>
              <a:t>3/31/2016</a:t>
            </a:fld>
            <a:endParaRPr lang="en-US" dirty="0">
              <a:solidFill>
                <a:srgbClr val="D4D2D0"/>
              </a:solidFill>
            </a:endParaRPr>
          </a:p>
        </p:txBody>
      </p:sp>
      <p:sp>
        <p:nvSpPr>
          <p:cNvPr id="6" name="Rectangle 25"/>
          <p:cNvSpPr>
            <a:spLocks noGrp="1"/>
          </p:cNvSpPr>
          <p:nvPr>
            <p:ph type="ftr" sz="quarter" idx="15"/>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6"/>
          </p:nvPr>
        </p:nvSpPr>
        <p:spPr/>
        <p:txBody>
          <a:bodyPr/>
          <a:lstStyle>
            <a:lvl1pPr>
              <a:defRPr/>
            </a:lvl1pPr>
          </a:lstStyle>
          <a:p>
            <a:pPr>
              <a:defRPr/>
            </a:pPr>
            <a:fld id="{8C35213A-E570-47BD-B534-3B2FE2C7B92E}"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1114913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p:spPr>
        <p:txBody>
          <a:bodyPr anchor="b">
            <a:noAutofit/>
          </a:bodyPr>
          <a:lstStyle>
            <a:lvl1pPr marL="0" marR="0" indent="0" algn="r" rtl="0" latinLnBrk="0">
              <a:spcBef>
                <a:spcPct val="20000"/>
              </a:spcBef>
              <a:buFontTx/>
              <a:buNone/>
              <a:defRPr sz="1600" baseline="0">
                <a:solidFill>
                  <a:schemeClr val="tx1"/>
                </a:solidFill>
                <a:latin typeface="+mn-lt"/>
                <a:ea typeface="+mn-ea"/>
                <a:cs typeface="+mn-cs"/>
              </a:defRPr>
            </a:lvl1pPr>
          </a:lstStyle>
          <a:p>
            <a:pPr lvl="0"/>
            <a:r>
              <a:rPr lang="en-US" smtClean="0"/>
              <a:t>Click to edit Master text styles</a:t>
            </a:r>
          </a:p>
        </p:txBody>
      </p:sp>
      <p:sp>
        <p:nvSpPr>
          <p:cNvPr id="14" name="Rectangle 7"/>
          <p:cNvSpPr>
            <a:spLocks noGrp="1"/>
          </p:cNvSpPr>
          <p:nvPr>
            <p:ph type="body" sz="quarter" idx="29"/>
          </p:nvPr>
        </p:nvSpPr>
        <p:spPr>
          <a:xfrm>
            <a:off x="7086600" y="1295400"/>
            <a:ext cx="1676400" cy="1905000"/>
          </a:xfrm>
        </p:spPr>
        <p:txBody>
          <a:bodyPr anchor="b"/>
          <a:lstStyle>
            <a:lvl1pPr marL="0" marR="0" indent="0" algn="l">
              <a:buFontTx/>
              <a:buNone/>
              <a:defRPr sz="1600" baseline="0"/>
            </a:lvl1pPr>
          </a:lstStyle>
          <a:p>
            <a:pPr lvl="0"/>
            <a:r>
              <a:rPr lang="en-US" smtClean="0"/>
              <a:t>Click to edit Master text styles</a:t>
            </a:r>
          </a:p>
        </p:txBody>
      </p:sp>
      <p:sp>
        <p:nvSpPr>
          <p:cNvPr id="4" name="Rectangle 7"/>
          <p:cNvSpPr>
            <a:spLocks noGrp="1"/>
          </p:cNvSpPr>
          <p:nvPr>
            <p:ph type="body" sz="quarter" idx="28"/>
          </p:nvPr>
        </p:nvSpPr>
        <p:spPr>
          <a:xfrm>
            <a:off x="400497" y="3352800"/>
            <a:ext cx="1676400" cy="1905000"/>
          </a:xfrm>
        </p:spPr>
        <p:txBody>
          <a:bodyPr/>
          <a:lstStyle>
            <a:lvl1pPr marL="0" marR="0" indent="0" algn="r">
              <a:buFontTx/>
              <a:buNone/>
              <a:defRPr sz="1600" baseline="0"/>
            </a:lvl1pPr>
          </a:lstStyle>
          <a:p>
            <a:pPr lvl="0"/>
            <a:r>
              <a:rPr lang="en-US" smtClean="0"/>
              <a:t>Click to edit Master text styles</a:t>
            </a:r>
          </a:p>
        </p:txBody>
      </p:sp>
      <p:sp>
        <p:nvSpPr>
          <p:cNvPr id="13" name="Rectangle 7"/>
          <p:cNvSpPr>
            <a:spLocks noGrp="1"/>
          </p:cNvSpPr>
          <p:nvPr>
            <p:ph type="body" sz="quarter" idx="30"/>
          </p:nvPr>
        </p:nvSpPr>
        <p:spPr>
          <a:xfrm>
            <a:off x="7086600" y="3352800"/>
            <a:ext cx="1676400" cy="1905000"/>
          </a:xfrm>
        </p:spPr>
        <p:txBody>
          <a:bodyPr/>
          <a:lstStyle>
            <a:lvl1pPr marL="0" marR="0" indent="0" algn="l">
              <a:buFontTx/>
              <a:buNone/>
              <a:defRPr sz="1600" baseline="0"/>
            </a:lvl1pPr>
          </a:lstStyle>
          <a:p>
            <a:pPr lvl="0"/>
            <a:r>
              <a:rPr lang="en-US" smtClean="0"/>
              <a:t>Click to edit Master text styles</a:t>
            </a:r>
          </a:p>
        </p:txBody>
      </p:sp>
      <p:sp>
        <p:nvSpPr>
          <p:cNvPr id="11" name="Rectangle 3"/>
          <p:cNvSpPr>
            <a:spLocks noGrp="1"/>
          </p:cNvSpPr>
          <p:nvPr>
            <p:ph type="dt" sz="half" idx="31"/>
          </p:nvPr>
        </p:nvSpPr>
        <p:spPr/>
        <p:txBody>
          <a:bodyPr/>
          <a:lstStyle>
            <a:lvl1pPr>
              <a:defRPr/>
            </a:lvl1pPr>
          </a:lstStyle>
          <a:p>
            <a:pPr>
              <a:defRPr/>
            </a:pPr>
            <a:fld id="{9429EAED-AD57-406E-BD0E-F23C25C8B21A}" type="datetimeFigureOut">
              <a:rPr lang="en-US">
                <a:solidFill>
                  <a:srgbClr val="D4D2D0"/>
                </a:solidFill>
              </a:rPr>
              <a:pPr>
                <a:defRPr/>
              </a:pPr>
              <a:t>3/31/2016</a:t>
            </a:fld>
            <a:endParaRPr lang="en-US" dirty="0">
              <a:solidFill>
                <a:srgbClr val="D4D2D0"/>
              </a:solidFill>
            </a:endParaRPr>
          </a:p>
        </p:txBody>
      </p:sp>
      <p:sp>
        <p:nvSpPr>
          <p:cNvPr id="12"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15" name="Rectangle 16"/>
          <p:cNvSpPr>
            <a:spLocks noGrp="1"/>
          </p:cNvSpPr>
          <p:nvPr>
            <p:ph type="sldNum" sz="quarter" idx="33"/>
          </p:nvPr>
        </p:nvSpPr>
        <p:spPr/>
        <p:txBody>
          <a:bodyPr/>
          <a:lstStyle>
            <a:lvl1pPr>
              <a:defRPr/>
            </a:lvl1pPr>
          </a:lstStyle>
          <a:p>
            <a:pPr>
              <a:defRPr/>
            </a:pPr>
            <a:fld id="{5C91939B-91DB-4131-A1A7-999FA57BF81F}"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6201651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8" name="Rectangle 7"/>
          <p:cNvSpPr>
            <a:spLocks noGrp="1"/>
          </p:cNvSpPr>
          <p:nvPr>
            <p:ph type="body" sz="quarter" idx="16"/>
          </p:nvPr>
        </p:nvSpPr>
        <p:spPr>
          <a:xfrm>
            <a:off x="926821" y="61722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8" name="Rectangle 7"/>
          <p:cNvSpPr>
            <a:spLocks noGrp="1"/>
          </p:cNvSpPr>
          <p:nvPr>
            <p:ph type="body" sz="quarter" idx="23"/>
          </p:nvPr>
        </p:nvSpPr>
        <p:spPr>
          <a:xfrm>
            <a:off x="4660621" y="61722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6" name="Rectangle 7"/>
          <p:cNvSpPr>
            <a:spLocks noGrp="1"/>
          </p:cNvSpPr>
          <p:nvPr>
            <p:ph type="body" sz="quarter" idx="24"/>
          </p:nvPr>
        </p:nvSpPr>
        <p:spPr>
          <a:xfrm>
            <a:off x="4660621" y="152400"/>
            <a:ext cx="3657600" cy="304800"/>
          </a:xfrm>
        </p:spPr>
        <p:txBody>
          <a:bodyPr lIns="9144"/>
          <a:lstStyle>
            <a:lvl1pPr marL="0" marR="0" indent="0" algn="l">
              <a:buFontTx/>
              <a:buNone/>
              <a:defRPr sz="1600" baseline="0"/>
            </a:lvl1pPr>
          </a:lstStyle>
          <a:p>
            <a:pPr lvl="0"/>
            <a:r>
              <a:rPr lang="en-US" smtClean="0"/>
              <a:t>Click to edit Master text styles</a:t>
            </a:r>
          </a:p>
        </p:txBody>
      </p:sp>
      <p:sp>
        <p:nvSpPr>
          <p:cNvPr id="10" name="Rectangle 3"/>
          <p:cNvSpPr>
            <a:spLocks noGrp="1"/>
          </p:cNvSpPr>
          <p:nvPr>
            <p:ph type="dt" sz="half" idx="25"/>
          </p:nvPr>
        </p:nvSpPr>
        <p:spPr/>
        <p:txBody>
          <a:bodyPr/>
          <a:lstStyle>
            <a:lvl1pPr>
              <a:defRPr/>
            </a:lvl1pPr>
          </a:lstStyle>
          <a:p>
            <a:pPr>
              <a:defRPr/>
            </a:pPr>
            <a:fld id="{EC25C48B-2CAB-4335-A95D-DA5A825274E3}" type="datetimeFigureOut">
              <a:rPr lang="en-US">
                <a:solidFill>
                  <a:srgbClr val="D4D2D0"/>
                </a:solidFill>
              </a:rPr>
              <a:pPr>
                <a:defRPr/>
              </a:pPr>
              <a:t>3/31/2016</a:t>
            </a:fld>
            <a:endParaRPr lang="en-US" dirty="0">
              <a:solidFill>
                <a:srgbClr val="D4D2D0"/>
              </a:solidFill>
            </a:endParaRPr>
          </a:p>
        </p:txBody>
      </p:sp>
      <p:sp>
        <p:nvSpPr>
          <p:cNvPr id="11" name="Rectangle 25"/>
          <p:cNvSpPr>
            <a:spLocks noGrp="1"/>
          </p:cNvSpPr>
          <p:nvPr>
            <p:ph type="ftr" sz="quarter" idx="26"/>
          </p:nvPr>
        </p:nvSpPr>
        <p:spPr/>
        <p:txBody>
          <a:bodyPr/>
          <a:lstStyle>
            <a:lvl1pPr>
              <a:defRPr/>
            </a:lvl1pPr>
          </a:lstStyle>
          <a:p>
            <a:pPr>
              <a:defRPr/>
            </a:pPr>
            <a:endParaRPr lang="en-US">
              <a:solidFill>
                <a:srgbClr val="D4D2D0"/>
              </a:solidFill>
            </a:endParaRPr>
          </a:p>
        </p:txBody>
      </p:sp>
      <p:sp>
        <p:nvSpPr>
          <p:cNvPr id="12" name="Rectangle 16"/>
          <p:cNvSpPr>
            <a:spLocks noGrp="1"/>
          </p:cNvSpPr>
          <p:nvPr>
            <p:ph type="sldNum" sz="quarter" idx="27"/>
          </p:nvPr>
        </p:nvSpPr>
        <p:spPr/>
        <p:txBody>
          <a:bodyPr/>
          <a:lstStyle>
            <a:lvl1pPr>
              <a:defRPr/>
            </a:lvl1pPr>
          </a:lstStyle>
          <a:p>
            <a:pPr>
              <a:defRPr/>
            </a:pPr>
            <a:fld id="{E7B1CC6D-3594-49B5-8D6A-D328F589D709}"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3618040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p:spPr>
        <p:txBody>
          <a:bodyPr/>
          <a:lstStyle>
            <a:lvl1pPr marL="0" marR="0" indent="0" algn="l">
              <a:buFontTx/>
              <a:buNone/>
              <a:defRPr sz="2400" baseline="0"/>
            </a:lvl1pPr>
          </a:lstStyle>
          <a:p>
            <a:pPr lvl="0"/>
            <a:r>
              <a:rPr lang="en-US" smtClean="0"/>
              <a:t>Click to edit Master text styles</a:t>
            </a:r>
          </a:p>
        </p:txBody>
      </p:sp>
      <p:sp>
        <p:nvSpPr>
          <p:cNvPr id="8" name="Rectangle 3"/>
          <p:cNvSpPr>
            <a:spLocks noGrp="1"/>
          </p:cNvSpPr>
          <p:nvPr>
            <p:ph type="dt" sz="half" idx="33"/>
          </p:nvPr>
        </p:nvSpPr>
        <p:spPr/>
        <p:txBody>
          <a:bodyPr/>
          <a:lstStyle>
            <a:lvl1pPr>
              <a:defRPr/>
            </a:lvl1pPr>
          </a:lstStyle>
          <a:p>
            <a:pPr>
              <a:defRPr/>
            </a:pPr>
            <a:fld id="{FAC448F9-7558-4B35-BC5C-B2F9F21307BA}" type="datetimeFigureOut">
              <a:rPr lang="en-US">
                <a:solidFill>
                  <a:srgbClr val="D4D2D0"/>
                </a:solidFill>
              </a:rPr>
              <a:pPr>
                <a:defRPr/>
              </a:pPr>
              <a:t>3/31/2016</a:t>
            </a:fld>
            <a:endParaRPr lang="en-US" dirty="0">
              <a:solidFill>
                <a:srgbClr val="D4D2D0"/>
              </a:solidFill>
            </a:endParaRPr>
          </a:p>
        </p:txBody>
      </p:sp>
      <p:sp>
        <p:nvSpPr>
          <p:cNvPr id="9" name="Rectangle 25"/>
          <p:cNvSpPr>
            <a:spLocks noGrp="1"/>
          </p:cNvSpPr>
          <p:nvPr>
            <p:ph type="ftr" sz="quarter" idx="34"/>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35"/>
          </p:nvPr>
        </p:nvSpPr>
        <p:spPr/>
        <p:txBody>
          <a:bodyPr/>
          <a:lstStyle>
            <a:lvl1pPr>
              <a:defRPr/>
            </a:lvl1pPr>
          </a:lstStyle>
          <a:p>
            <a:pPr>
              <a:defRPr/>
            </a:pPr>
            <a:fld id="{AEEEF27C-A334-4F20-A800-ABAEEDC5823B}"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5496050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7"/>
          <p:cNvSpPr>
            <a:spLocks/>
          </p:cNvSpPr>
          <p:nvPr/>
        </p:nvSpPr>
        <p:spPr>
          <a:xfrm>
            <a:off x="454025" y="5181600"/>
            <a:ext cx="8229600" cy="1143000"/>
          </a:xfrm>
          <a:prstGeom prst="rect">
            <a:avLst/>
          </a:prstGeom>
        </p:spPr>
        <p:txBody>
          <a:bodyPr anchor="ctr">
            <a:normAutofit/>
          </a:bodyPr>
          <a:lstStyle/>
          <a:p>
            <a:pPr algn="ctr">
              <a:defRPr/>
            </a:pPr>
            <a:endParaRPr lang="en-US" sz="3200" i="1">
              <a:solidFill>
                <a:prstClr val="white"/>
              </a:solidFill>
              <a:latin typeface="Century Gothic" pitchFamily="34" charset="0"/>
              <a:ea typeface="ＭＳ Ｐゴシック" charset="-128"/>
            </a:endParaRPr>
          </a:p>
        </p:txBody>
      </p:sp>
      <p:sp>
        <p:nvSpPr>
          <p:cNvPr id="6" name="Rectangle 5"/>
          <p:cNvSpPr>
            <a:spLocks noChangeArrowheads="1"/>
          </p:cNvSpPr>
          <p:nvPr userDrawn="1"/>
        </p:nvSpPr>
        <p:spPr bwMode="auto">
          <a:xfrm>
            <a:off x="176213" y="187325"/>
            <a:ext cx="8763000" cy="6213475"/>
          </a:xfrm>
          <a:prstGeom prst="rect">
            <a:avLst/>
          </a:prstGeom>
          <a:noFill/>
          <a:ln w="9525" cap="rnd">
            <a:solidFill>
              <a:srgbClr val="6C6C6C"/>
            </a:solidFill>
            <a:prstDash val="dash"/>
            <a:miter lim="800000"/>
            <a:headEnd/>
            <a:tailEnd/>
          </a:ln>
          <a:effectLst>
            <a:outerShdw dist="12700" dir="5400000" algn="tl" rotWithShape="0">
              <a:schemeClr val="bg1">
                <a:alpha val="59999"/>
              </a:schemeClr>
            </a:outerShdw>
          </a:effectLst>
        </p:spPr>
        <p:txBody>
          <a:bodyPr anchor="ctr"/>
          <a:lstStyle/>
          <a:p>
            <a:pPr algn="ctr">
              <a:defRPr/>
            </a:pPr>
            <a:endParaRPr lang="en-US">
              <a:solidFill>
                <a:srgbClr val="FFFFFF"/>
              </a:solidFill>
              <a:latin typeface="Century Gothic" pitchFamily="34" charset="0"/>
              <a:ea typeface="ＭＳ Ｐゴシック" charset="-128"/>
            </a:endParaRPr>
          </a:p>
        </p:txBody>
      </p:sp>
      <p:sp>
        <p:nvSpPr>
          <p:cNvPr id="24" name="Rectangle 7"/>
          <p:cNvSpPr>
            <a:spLocks noGrp="1"/>
          </p:cNvSpPr>
          <p:nvPr>
            <p:ph type="title"/>
          </p:nvPr>
        </p:nvSpPr>
        <p:spPr>
          <a:xfrm>
            <a:off x="228601" y="3962400"/>
            <a:ext cx="8298485" cy="1066800"/>
          </a:xfrm>
        </p:spPr>
        <p:txBody>
          <a:bodyPr bIns="0"/>
          <a:lstStyle>
            <a:lvl1pPr algn="r">
              <a:defRPr lang="en-US" baseline="0" dirty="0"/>
            </a:lvl1pPr>
          </a:lstStyle>
          <a:p>
            <a:r>
              <a:rPr lang="en-US" smtClean="0"/>
              <a:t>Click to edit Master title style</a:t>
            </a:r>
            <a:endParaRPr lang="en-US" dirty="0"/>
          </a:p>
        </p:txBody>
      </p:sp>
      <p:sp>
        <p:nvSpPr>
          <p:cNvPr id="9" name="Rectangle 7"/>
          <p:cNvSpPr>
            <a:spLocks noGrp="1"/>
          </p:cNvSpPr>
          <p:nvPr>
            <p:ph type="body" sz="quarter" idx="10"/>
          </p:nvPr>
        </p:nvSpPr>
        <p:spPr>
          <a:xfrm>
            <a:off x="1600200" y="5133975"/>
            <a:ext cx="6920346" cy="1219200"/>
          </a:xfrm>
        </p:spPr>
        <p:txBody>
          <a:bodyPr tIns="0">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dirty="0" smtClean="0"/>
              <a:t>Click icon to add picture</a:t>
            </a:r>
            <a:endParaRPr lang="en-US" noProof="0" dirty="0"/>
          </a:p>
        </p:txBody>
      </p:sp>
      <p:sp>
        <p:nvSpPr>
          <p:cNvPr id="7" name="Rectangle 6"/>
          <p:cNvSpPr>
            <a:spLocks noGrp="1"/>
          </p:cNvSpPr>
          <p:nvPr>
            <p:ph type="dt" sz="half" idx="12"/>
          </p:nvPr>
        </p:nvSpPr>
        <p:spPr/>
        <p:txBody>
          <a:bodyPr/>
          <a:lstStyle>
            <a:lvl1pPr>
              <a:defRPr/>
            </a:lvl1pPr>
          </a:lstStyle>
          <a:p>
            <a:pPr>
              <a:defRPr/>
            </a:pPr>
            <a:r>
              <a:rPr lang="en-US">
                <a:solidFill>
                  <a:srgbClr val="D4D2D0"/>
                </a:solidFill>
              </a:rPr>
              <a:t>4/8/2009</a:t>
            </a:r>
          </a:p>
        </p:txBody>
      </p:sp>
      <p:sp>
        <p:nvSpPr>
          <p:cNvPr id="8" name="Rectangle 7"/>
          <p:cNvSpPr>
            <a:spLocks noGrp="1"/>
          </p:cNvSpPr>
          <p:nvPr>
            <p:ph type="sldNum" sz="quarter" idx="13"/>
          </p:nvPr>
        </p:nvSpPr>
        <p:spPr/>
        <p:txBody>
          <a:bodyPr/>
          <a:lstStyle>
            <a:lvl1pPr>
              <a:defRPr/>
            </a:lvl1pPr>
          </a:lstStyle>
          <a:p>
            <a:pPr>
              <a:defRPr/>
            </a:pPr>
            <a:r>
              <a:rPr lang="en-US">
                <a:solidFill>
                  <a:srgbClr val="D4D2D0"/>
                </a:solidFill>
              </a:rPr>
              <a:t>UWEX</a:t>
            </a:r>
          </a:p>
        </p:txBody>
      </p:sp>
      <p:sp>
        <p:nvSpPr>
          <p:cNvPr id="10" name="Rectangle 9"/>
          <p:cNvSpPr>
            <a:spLocks noGrp="1"/>
          </p:cNvSpPr>
          <p:nvPr>
            <p:ph type="ftr" sz="quarter" idx="14"/>
          </p:nvPr>
        </p:nvSpPr>
        <p:spPr/>
        <p:txBody>
          <a:bodyPr/>
          <a:lstStyle>
            <a:lvl1pPr>
              <a:defRPr/>
            </a:lvl1pPr>
          </a:lstStyle>
          <a:p>
            <a:pPr>
              <a:defRPr/>
            </a:pPr>
            <a:r>
              <a:rPr lang="en-US">
                <a:solidFill>
                  <a:srgbClr val="D4D2D0"/>
                </a:solidFill>
              </a:rPr>
              <a:t>Tomah, Wisconsin</a:t>
            </a:r>
          </a:p>
        </p:txBody>
      </p:sp>
    </p:spTree>
    <p:extLst>
      <p:ext uri="{BB962C8B-B14F-4D97-AF65-F5344CB8AC3E}">
        <p14:creationId xmlns:p14="http://schemas.microsoft.com/office/powerpoint/2010/main" val="40123417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24"/>
          </p:nvPr>
        </p:nvSpPr>
        <p:spPr/>
        <p:txBody>
          <a:bodyPr/>
          <a:lstStyle>
            <a:lvl1pPr>
              <a:defRPr/>
            </a:lvl1pPr>
          </a:lstStyle>
          <a:p>
            <a:pPr>
              <a:defRPr/>
            </a:pPr>
            <a:fld id="{62D6BB93-3EDD-44A3-A67C-91A113EE54D6}" type="datetimeFigureOut">
              <a:rPr lang="en-US">
                <a:solidFill>
                  <a:srgbClr val="D4D2D0"/>
                </a:solidFill>
              </a:rPr>
              <a:pPr>
                <a:defRPr/>
              </a:pPr>
              <a:t>3/31/2016</a:t>
            </a:fld>
            <a:endParaRPr lang="en-US" dirty="0">
              <a:solidFill>
                <a:srgbClr val="D4D2D0"/>
              </a:solidFill>
            </a:endParaRPr>
          </a:p>
        </p:txBody>
      </p:sp>
      <p:sp>
        <p:nvSpPr>
          <p:cNvPr id="8" name="Rectangle 25"/>
          <p:cNvSpPr>
            <a:spLocks noGrp="1"/>
          </p:cNvSpPr>
          <p:nvPr>
            <p:ph type="ftr" sz="quarter" idx="25"/>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26"/>
          </p:nvPr>
        </p:nvSpPr>
        <p:spPr/>
        <p:txBody>
          <a:bodyPr/>
          <a:lstStyle>
            <a:lvl1pPr>
              <a:defRPr/>
            </a:lvl1pPr>
          </a:lstStyle>
          <a:p>
            <a:pPr>
              <a:defRPr/>
            </a:pPr>
            <a:fld id="{4D4A82C3-451D-48CC-97A5-562CD86CCA4A}"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7698654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29"/>
          </p:nvPr>
        </p:nvSpPr>
        <p:spPr/>
        <p:txBody>
          <a:bodyPr/>
          <a:lstStyle>
            <a:lvl1pPr>
              <a:defRPr/>
            </a:lvl1pPr>
          </a:lstStyle>
          <a:p>
            <a:pPr>
              <a:defRPr/>
            </a:pPr>
            <a:fld id="{312722A2-7427-4942-B0E1-A4F97305E625}" type="datetimeFigureOut">
              <a:rPr lang="en-US">
                <a:solidFill>
                  <a:srgbClr val="D4D2D0"/>
                </a:solidFill>
              </a:rPr>
              <a:pPr>
                <a:defRPr/>
              </a:pPr>
              <a:t>3/31/2016</a:t>
            </a:fld>
            <a:endParaRPr lang="en-US" dirty="0">
              <a:solidFill>
                <a:srgbClr val="D4D2D0"/>
              </a:solidFill>
            </a:endParaRPr>
          </a:p>
        </p:txBody>
      </p:sp>
      <p:sp>
        <p:nvSpPr>
          <p:cNvPr id="8" name="Rectangle 25"/>
          <p:cNvSpPr>
            <a:spLocks noGrp="1"/>
          </p:cNvSpPr>
          <p:nvPr>
            <p:ph type="ftr" sz="quarter" idx="30"/>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31"/>
          </p:nvPr>
        </p:nvSpPr>
        <p:spPr/>
        <p:txBody>
          <a:bodyPr/>
          <a:lstStyle>
            <a:lvl1pPr>
              <a:defRPr/>
            </a:lvl1pPr>
          </a:lstStyle>
          <a:p>
            <a:pPr>
              <a:defRPr/>
            </a:pPr>
            <a:fld id="{7FA9B80C-738F-4648-A06E-CB1F56CA1111}"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3525151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3"/>
          <p:cNvSpPr>
            <a:spLocks noGrp="1"/>
          </p:cNvSpPr>
          <p:nvPr>
            <p:ph type="dt" sz="half" idx="31"/>
          </p:nvPr>
        </p:nvSpPr>
        <p:spPr/>
        <p:txBody>
          <a:bodyPr/>
          <a:lstStyle>
            <a:lvl1pPr>
              <a:defRPr/>
            </a:lvl1pPr>
          </a:lstStyle>
          <a:p>
            <a:pPr>
              <a:defRPr/>
            </a:pPr>
            <a:fld id="{BBC3DA28-BE7E-461E-A353-EA2317660450}" type="datetimeFigureOut">
              <a:rPr lang="en-US">
                <a:solidFill>
                  <a:srgbClr val="D4D2D0"/>
                </a:solidFill>
              </a:rPr>
              <a:pPr>
                <a:defRPr/>
              </a:pPr>
              <a:t>3/31/2016</a:t>
            </a:fld>
            <a:endParaRPr lang="en-US" dirty="0">
              <a:solidFill>
                <a:srgbClr val="D4D2D0"/>
              </a:solidFill>
            </a:endParaRPr>
          </a:p>
        </p:txBody>
      </p:sp>
      <p:sp>
        <p:nvSpPr>
          <p:cNvPr id="8"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9" name="Rectangle 16"/>
          <p:cNvSpPr>
            <a:spLocks noGrp="1"/>
          </p:cNvSpPr>
          <p:nvPr>
            <p:ph type="sldNum" sz="quarter" idx="33"/>
          </p:nvPr>
        </p:nvSpPr>
        <p:spPr/>
        <p:txBody>
          <a:bodyPr/>
          <a:lstStyle>
            <a:lvl1pPr>
              <a:defRPr/>
            </a:lvl1pPr>
          </a:lstStyle>
          <a:p>
            <a:pPr>
              <a:defRPr/>
            </a:pPr>
            <a:fld id="{3EB44A42-EBFB-4637-BC22-1985C7D10182}"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62679964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5" name="Rectangle 3"/>
          <p:cNvSpPr>
            <a:spLocks noGrp="1"/>
          </p:cNvSpPr>
          <p:nvPr>
            <p:ph type="dt" sz="half" idx="16"/>
          </p:nvPr>
        </p:nvSpPr>
        <p:spPr/>
        <p:txBody>
          <a:bodyPr/>
          <a:lstStyle>
            <a:lvl1pPr>
              <a:defRPr/>
            </a:lvl1pPr>
          </a:lstStyle>
          <a:p>
            <a:pPr>
              <a:defRPr/>
            </a:pPr>
            <a:fld id="{F84887F9-4C5E-4E47-A9FB-6EA89D1379B1}" type="datetimeFigureOut">
              <a:rPr lang="en-US">
                <a:solidFill>
                  <a:srgbClr val="D4D2D0"/>
                </a:solidFill>
              </a:rPr>
              <a:pPr>
                <a:defRPr/>
              </a:pPr>
              <a:t>3/31/2016</a:t>
            </a:fld>
            <a:endParaRPr lang="en-US" dirty="0">
              <a:solidFill>
                <a:srgbClr val="D4D2D0"/>
              </a:solidFill>
            </a:endParaRPr>
          </a:p>
        </p:txBody>
      </p:sp>
      <p:sp>
        <p:nvSpPr>
          <p:cNvPr id="6"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8"/>
          </p:nvPr>
        </p:nvSpPr>
        <p:spPr/>
        <p:txBody>
          <a:bodyPr/>
          <a:lstStyle>
            <a:lvl1pPr>
              <a:defRPr/>
            </a:lvl1pPr>
          </a:lstStyle>
          <a:p>
            <a:pPr>
              <a:defRPr/>
            </a:pPr>
            <a:fld id="{EDCC4D45-32B7-4D59-9B58-3FD7FBA57447}"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7039338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p:spPr>
        <p:txBody>
          <a:bodyPr tIns="91440" rIns="9144" bIns="91440"/>
          <a:lstStyle>
            <a:lvl1pPr marL="0" marR="0" indent="0" algn="l">
              <a:buFontTx/>
              <a:buNone/>
              <a:defRPr sz="1800" i="0"/>
            </a:lvl1pPr>
          </a:lstStyle>
          <a:p>
            <a:pPr lvl="0"/>
            <a:r>
              <a:rPr lang="en-US" smtClean="0"/>
              <a:t>Click to edit Master text styles</a:t>
            </a:r>
          </a:p>
        </p:txBody>
      </p:sp>
      <p:sp>
        <p:nvSpPr>
          <p:cNvPr id="9" name="Rectangle 3"/>
          <p:cNvSpPr>
            <a:spLocks noGrp="1"/>
          </p:cNvSpPr>
          <p:nvPr>
            <p:ph type="dt" sz="half" idx="17"/>
          </p:nvPr>
        </p:nvSpPr>
        <p:spPr/>
        <p:txBody>
          <a:bodyPr/>
          <a:lstStyle>
            <a:lvl1pPr>
              <a:defRPr/>
            </a:lvl1pPr>
          </a:lstStyle>
          <a:p>
            <a:pPr>
              <a:defRPr/>
            </a:pPr>
            <a:fld id="{19267DC8-BD06-4139-8E26-4DEF95C88114}" type="datetimeFigureOut">
              <a:rPr lang="en-US">
                <a:solidFill>
                  <a:srgbClr val="D4D2D0"/>
                </a:solidFill>
              </a:rPr>
              <a:pPr>
                <a:defRPr/>
              </a:pPr>
              <a:t>3/31/2016</a:t>
            </a:fld>
            <a:endParaRPr lang="en-US" dirty="0">
              <a:solidFill>
                <a:srgbClr val="D4D2D0"/>
              </a:solidFill>
            </a:endParaRPr>
          </a:p>
        </p:txBody>
      </p:sp>
      <p:sp>
        <p:nvSpPr>
          <p:cNvPr id="10" name="Rectangle 25"/>
          <p:cNvSpPr>
            <a:spLocks noGrp="1"/>
          </p:cNvSpPr>
          <p:nvPr>
            <p:ph type="ftr" sz="quarter" idx="18"/>
          </p:nvPr>
        </p:nvSpPr>
        <p:spPr/>
        <p:txBody>
          <a:bodyPr/>
          <a:lstStyle>
            <a:lvl1pPr>
              <a:defRPr/>
            </a:lvl1pPr>
          </a:lstStyle>
          <a:p>
            <a:pPr>
              <a:defRPr/>
            </a:pPr>
            <a:endParaRPr lang="en-US">
              <a:solidFill>
                <a:srgbClr val="D4D2D0"/>
              </a:solidFill>
            </a:endParaRPr>
          </a:p>
        </p:txBody>
      </p:sp>
      <p:sp>
        <p:nvSpPr>
          <p:cNvPr id="11" name="Rectangle 16"/>
          <p:cNvSpPr>
            <a:spLocks noGrp="1"/>
          </p:cNvSpPr>
          <p:nvPr>
            <p:ph type="sldNum" sz="quarter" idx="19"/>
          </p:nvPr>
        </p:nvSpPr>
        <p:spPr/>
        <p:txBody>
          <a:bodyPr/>
          <a:lstStyle>
            <a:lvl1pPr>
              <a:defRPr/>
            </a:lvl1pPr>
          </a:lstStyle>
          <a:p>
            <a:pPr>
              <a:defRPr/>
            </a:pPr>
            <a:fld id="{67892CF2-F98D-4FB1-8EF3-7229453AF931}"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44699820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p:spPr>
        <p:txBody>
          <a:bodyPr tIns="91440" rIns="9144" bIns="91440"/>
          <a:lstStyle>
            <a:lvl1pPr marL="0" marR="0" indent="0" algn="l">
              <a:buFontTx/>
              <a:buNone/>
              <a:defRPr sz="1800" i="0"/>
            </a:lvl1pPr>
          </a:lstStyle>
          <a:p>
            <a:pPr lvl="0"/>
            <a:r>
              <a:rPr lang="en-US" smtClean="0"/>
              <a:t>Click to edit Master text styles</a:t>
            </a:r>
          </a:p>
        </p:txBody>
      </p:sp>
      <p:sp>
        <p:nvSpPr>
          <p:cNvPr id="5" name="Rectangle 3"/>
          <p:cNvSpPr>
            <a:spLocks noGrp="1"/>
          </p:cNvSpPr>
          <p:nvPr>
            <p:ph type="dt" sz="half" idx="31"/>
          </p:nvPr>
        </p:nvSpPr>
        <p:spPr/>
        <p:txBody>
          <a:bodyPr/>
          <a:lstStyle>
            <a:lvl1pPr>
              <a:defRPr/>
            </a:lvl1pPr>
          </a:lstStyle>
          <a:p>
            <a:pPr>
              <a:defRPr/>
            </a:pPr>
            <a:fld id="{352518F0-175A-41FE-9D1E-2284676AC52F}" type="datetimeFigureOut">
              <a:rPr lang="en-US">
                <a:solidFill>
                  <a:srgbClr val="D4D2D0"/>
                </a:solidFill>
              </a:rPr>
              <a:pPr>
                <a:defRPr/>
              </a:pPr>
              <a:t>3/31/2016</a:t>
            </a:fld>
            <a:endParaRPr lang="en-US" dirty="0">
              <a:solidFill>
                <a:srgbClr val="D4D2D0"/>
              </a:solidFill>
            </a:endParaRPr>
          </a:p>
        </p:txBody>
      </p:sp>
      <p:sp>
        <p:nvSpPr>
          <p:cNvPr id="6" name="Rectangle 25"/>
          <p:cNvSpPr>
            <a:spLocks noGrp="1"/>
          </p:cNvSpPr>
          <p:nvPr>
            <p:ph type="ftr" sz="quarter" idx="32"/>
          </p:nvPr>
        </p:nvSpPr>
        <p:spPr/>
        <p:txBody>
          <a:bodyPr/>
          <a:lstStyle>
            <a:lvl1pPr>
              <a:defRPr/>
            </a:lvl1pPr>
          </a:lstStyle>
          <a:p>
            <a:pPr>
              <a:defRPr/>
            </a:pPr>
            <a:endParaRPr lang="en-US">
              <a:solidFill>
                <a:srgbClr val="D4D2D0"/>
              </a:solidFill>
            </a:endParaRPr>
          </a:p>
        </p:txBody>
      </p:sp>
      <p:sp>
        <p:nvSpPr>
          <p:cNvPr id="7" name="Rectangle 16"/>
          <p:cNvSpPr>
            <a:spLocks noGrp="1"/>
          </p:cNvSpPr>
          <p:nvPr>
            <p:ph type="sldNum" sz="quarter" idx="33"/>
          </p:nvPr>
        </p:nvSpPr>
        <p:spPr/>
        <p:txBody>
          <a:bodyPr/>
          <a:lstStyle>
            <a:lvl1pPr>
              <a:defRPr/>
            </a:lvl1pPr>
          </a:lstStyle>
          <a:p>
            <a:pPr>
              <a:defRPr/>
            </a:pPr>
            <a:fld id="{0EF69F02-D86E-4AC0-B309-D61AA16B80B7}"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31335896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lstStyle/>
          <a:p>
            <a:r>
              <a:rPr lang="en-US" noProof="1" smtClean="0"/>
              <a:t>Click to edit Master title style</a:t>
            </a:r>
            <a:endParaRPr lang="en-US"/>
          </a:p>
        </p:txBody>
      </p:sp>
      <p:sp>
        <p:nvSpPr>
          <p:cNvPr id="14" name="Rectangle 6"/>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3"/>
          <p:cNvSpPr>
            <a:spLocks noGrp="1"/>
          </p:cNvSpPr>
          <p:nvPr>
            <p:ph type="dt" sz="half" idx="10"/>
          </p:nvPr>
        </p:nvSpPr>
        <p:spPr/>
        <p:txBody>
          <a:bodyPr/>
          <a:lstStyle>
            <a:lvl1pPr>
              <a:defRPr/>
            </a:lvl1pPr>
          </a:lstStyle>
          <a:p>
            <a:pPr>
              <a:defRPr/>
            </a:pPr>
            <a:fld id="{6949611A-36AF-4443-ADCF-A5AB2F47F87E}" type="datetimeFigureOut">
              <a:rPr lang="en-US">
                <a:solidFill>
                  <a:srgbClr val="D4D2D0"/>
                </a:solidFill>
              </a:rPr>
              <a:pPr>
                <a:defRPr/>
              </a:pPr>
              <a:t>3/31/2016</a:t>
            </a:fld>
            <a:endParaRPr lang="en-US" dirty="0">
              <a:solidFill>
                <a:srgbClr val="D4D2D0"/>
              </a:solidFill>
            </a:endParaRPr>
          </a:p>
        </p:txBody>
      </p:sp>
      <p:sp>
        <p:nvSpPr>
          <p:cNvPr id="5" name="Rectangle 25"/>
          <p:cNvSpPr>
            <a:spLocks noGrp="1"/>
          </p:cNvSpPr>
          <p:nvPr>
            <p:ph type="ftr" sz="quarter" idx="11"/>
          </p:nvPr>
        </p:nvSpPr>
        <p:spPr/>
        <p:txBody>
          <a:bodyPr/>
          <a:lstStyle>
            <a:lvl1pPr>
              <a:defRPr/>
            </a:lvl1pPr>
          </a:lstStyle>
          <a:p>
            <a:pPr>
              <a:defRPr/>
            </a:pPr>
            <a:endParaRPr lang="en-US">
              <a:solidFill>
                <a:srgbClr val="D4D2D0"/>
              </a:solidFill>
            </a:endParaRPr>
          </a:p>
        </p:txBody>
      </p:sp>
      <p:sp>
        <p:nvSpPr>
          <p:cNvPr id="6" name="Rectangle 16"/>
          <p:cNvSpPr>
            <a:spLocks noGrp="1"/>
          </p:cNvSpPr>
          <p:nvPr>
            <p:ph type="sldNum" sz="quarter" idx="12"/>
          </p:nvPr>
        </p:nvSpPr>
        <p:spPr/>
        <p:txBody>
          <a:bodyPr/>
          <a:lstStyle>
            <a:lvl1pPr>
              <a:defRPr/>
            </a:lvl1pPr>
          </a:lstStyle>
          <a:p>
            <a:pPr>
              <a:defRPr/>
            </a:pPr>
            <a:fld id="{5E4354E3-B11F-49B8-8B5F-8993F2B8ED5D}"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2930581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lang="en-US" i="0" smtClean="0">
                <a:solidFill>
                  <a:schemeClr val="tx1"/>
                </a:solidFill>
                <a:latin typeface="+mn-lt"/>
                <a:ea typeface="+mn-ea"/>
                <a:cs typeface="+mn-cs"/>
              </a:defRPr>
            </a:lvl1pPr>
          </a:lstStyle>
          <a:p>
            <a:pPr lvl="0"/>
            <a:r>
              <a:rPr lang="en-US" noProof="0" smtClean="0"/>
              <a:t>Click icon to add picture</a:t>
            </a:r>
            <a:endParaRPr lang="en-US" noProof="0" dirty="0"/>
          </a:p>
        </p:txBody>
      </p:sp>
      <p:sp>
        <p:nvSpPr>
          <p:cNvPr id="7" name="Rectangle 5"/>
          <p:cNvSpPr>
            <a:spLocks noGrp="1"/>
          </p:cNvSpPr>
          <p:nvPr>
            <p:ph type="body" sz="quarter" idx="11"/>
          </p:nvPr>
        </p:nvSpPr>
        <p:spPr>
          <a:xfrm>
            <a:off x="914400" y="6019800"/>
            <a:ext cx="7467600" cy="381000"/>
          </a:xfrm>
        </p:spPr>
        <p:txBody>
          <a:bodyPr rIns="9144">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7F9AE3BA-1DBB-4228-8FE1-4C3E8598DE40}" type="datetime1">
              <a:rPr lang="en-US">
                <a:solidFill>
                  <a:srgbClr val="D4D2D0"/>
                </a:solidFill>
              </a:rPr>
              <a:pPr>
                <a:defRPr/>
              </a:pPr>
              <a:t>3/31/2016</a:t>
            </a:fld>
            <a:endParaRPr lang="en-US">
              <a:solidFill>
                <a:srgbClr val="D4D2D0"/>
              </a:solidFill>
            </a:endParaRPr>
          </a:p>
        </p:txBody>
      </p:sp>
      <p:sp>
        <p:nvSpPr>
          <p:cNvPr id="6" name="Rectangle 25"/>
          <p:cNvSpPr>
            <a:spLocks noGrp="1"/>
          </p:cNvSpPr>
          <p:nvPr>
            <p:ph type="ftr" sz="quarter" idx="13"/>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4"/>
          </p:nvPr>
        </p:nvSpPr>
        <p:spPr/>
        <p:txBody>
          <a:bodyPr/>
          <a:lstStyle>
            <a:lvl1pPr>
              <a:defRPr/>
            </a:lvl1pPr>
          </a:lstStyle>
          <a:p>
            <a:pPr>
              <a:defRPr/>
            </a:pPr>
            <a:fld id="{3F0EA6B4-7F44-4051-9D9D-F91FA80F5C97}"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489404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latinLnBrk="0">
              <a:spcBef>
                <a:spcPct val="20000"/>
              </a:spcBef>
              <a:buFontTx/>
              <a:buNone/>
              <a:defRPr sz="1800" i="0" baseline="0">
                <a:solidFill>
                  <a:schemeClr val="tx1"/>
                </a:solidFill>
                <a:latin typeface="+mn-lt"/>
                <a:ea typeface="+mn-ea"/>
                <a:cs typeface="+mn-cs"/>
              </a:defRPr>
            </a:lvl1pPr>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79C33DD9-598C-469A-8B1A-22A094196FB5}" type="datetime1">
              <a:rPr lang="en-US">
                <a:solidFill>
                  <a:srgbClr val="D4D2D0"/>
                </a:solidFill>
              </a:rPr>
              <a:pPr>
                <a:defRPr/>
              </a:pPr>
              <a:t>3/31/2016</a:t>
            </a:fld>
            <a:endParaRPr lang="en-US">
              <a:solidFill>
                <a:srgbClr val="D4D2D0"/>
              </a:solidFill>
            </a:endParaRPr>
          </a:p>
        </p:txBody>
      </p:sp>
      <p:sp>
        <p:nvSpPr>
          <p:cNvPr id="5" name="Rectangle 25"/>
          <p:cNvSpPr>
            <a:spLocks noGrp="1"/>
          </p:cNvSpPr>
          <p:nvPr>
            <p:ph type="ftr" sz="quarter" idx="13"/>
          </p:nvPr>
        </p:nvSpPr>
        <p:spPr/>
        <p:txBody>
          <a:bodyPr/>
          <a:lstStyle>
            <a:lvl1pPr>
              <a:defRPr/>
            </a:lvl1pPr>
          </a:lstStyle>
          <a:p>
            <a:pPr>
              <a:defRPr/>
            </a:pPr>
            <a:endParaRPr lang="en-US">
              <a:solidFill>
                <a:srgbClr val="D4D2D0"/>
              </a:solidFill>
            </a:endParaRPr>
          </a:p>
        </p:txBody>
      </p:sp>
      <p:sp>
        <p:nvSpPr>
          <p:cNvPr id="6" name="Rectangle 16"/>
          <p:cNvSpPr>
            <a:spLocks noGrp="1"/>
          </p:cNvSpPr>
          <p:nvPr>
            <p:ph type="sldNum" sz="quarter" idx="14"/>
          </p:nvPr>
        </p:nvSpPr>
        <p:spPr/>
        <p:txBody>
          <a:bodyPr/>
          <a:lstStyle>
            <a:lvl1pPr>
              <a:defRPr/>
            </a:lvl1pPr>
          </a:lstStyle>
          <a:p>
            <a:pPr>
              <a:defRPr/>
            </a:pPr>
            <a:fld id="{CF34A7C2-8F70-4899-B8FD-74C5DB395962}"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633254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071736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bIns="0" anchor="b"/>
          <a:lstStyle>
            <a:lvl1pPr>
              <a:defRPr baseline="0"/>
            </a:lvl1pPr>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a:buFontTx/>
              <a:buNone/>
              <a:defRPr sz="1800"/>
            </a:lvl1pPr>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p>
            <a:pPr lvl="0"/>
            <a:r>
              <a:rPr lang="en-US" noProof="0" smtClean="0"/>
              <a:t>Click icon to add picture</a:t>
            </a:r>
            <a:endParaRPr lang="en-US" noProof="0" dirty="0"/>
          </a:p>
        </p:txBody>
      </p:sp>
      <p:sp>
        <p:nvSpPr>
          <p:cNvPr id="8" name="Rectangle 3"/>
          <p:cNvSpPr>
            <a:spLocks noGrp="1"/>
          </p:cNvSpPr>
          <p:nvPr>
            <p:ph type="dt" sz="half" idx="17"/>
          </p:nvPr>
        </p:nvSpPr>
        <p:spPr/>
        <p:txBody>
          <a:bodyPr/>
          <a:lstStyle>
            <a:lvl1pPr>
              <a:defRPr/>
            </a:lvl1pPr>
          </a:lstStyle>
          <a:p>
            <a:pPr>
              <a:defRPr/>
            </a:pPr>
            <a:fld id="{D856E7B1-7081-4442-ADFD-65452231B59B}" type="datetime1">
              <a:rPr lang="en-US">
                <a:solidFill>
                  <a:srgbClr val="D4D2D0"/>
                </a:solidFill>
              </a:rPr>
              <a:pPr>
                <a:defRPr/>
              </a:pPr>
              <a:t>3/31/2016</a:t>
            </a:fld>
            <a:endParaRPr lang="en-US">
              <a:solidFill>
                <a:srgbClr val="D4D2D0"/>
              </a:solidFill>
            </a:endParaRPr>
          </a:p>
        </p:txBody>
      </p:sp>
      <p:sp>
        <p:nvSpPr>
          <p:cNvPr id="9" name="Rectangle 25"/>
          <p:cNvSpPr>
            <a:spLocks noGrp="1"/>
          </p:cNvSpPr>
          <p:nvPr>
            <p:ph type="ftr" sz="quarter" idx="18"/>
          </p:nvPr>
        </p:nvSpPr>
        <p:spPr/>
        <p:txBody>
          <a:bodyPr/>
          <a:lstStyle>
            <a:lvl1pPr>
              <a:defRPr/>
            </a:lvl1pPr>
          </a:lstStyle>
          <a:p>
            <a:pPr>
              <a:defRPr/>
            </a:pPr>
            <a:endParaRPr lang="en-US">
              <a:solidFill>
                <a:srgbClr val="D4D2D0"/>
              </a:solidFill>
            </a:endParaRPr>
          </a:p>
        </p:txBody>
      </p:sp>
      <p:sp>
        <p:nvSpPr>
          <p:cNvPr id="10" name="Rectangle 16"/>
          <p:cNvSpPr>
            <a:spLocks noGrp="1"/>
          </p:cNvSpPr>
          <p:nvPr>
            <p:ph type="sldNum" sz="quarter" idx="19"/>
          </p:nvPr>
        </p:nvSpPr>
        <p:spPr/>
        <p:txBody>
          <a:bodyPr/>
          <a:lstStyle>
            <a:lvl1pPr>
              <a:defRPr/>
            </a:lvl1pPr>
          </a:lstStyle>
          <a:p>
            <a:pPr>
              <a:defRPr/>
            </a:pPr>
            <a:fld id="{17CDF802-6CD8-43A5-A19B-37ADA1E11625}"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3068257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lstStyle>
          <a:p>
            <a:pPr lvl="0"/>
            <a:r>
              <a:rPr lang="en-US" noProof="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19" name="Rectangle 7"/>
          <p:cNvSpPr>
            <a:spLocks noGrp="1"/>
          </p:cNvSpPr>
          <p:nvPr>
            <p:ph type="body" sz="quarter" idx="15"/>
          </p:nvPr>
        </p:nvSpPr>
        <p:spPr>
          <a:xfrm>
            <a:off x="4724400" y="5334000"/>
            <a:ext cx="3429000" cy="1066800"/>
          </a:xfrm>
        </p:spPr>
        <p:txBody>
          <a:bodyPr rIns="9144">
            <a:noAutofit/>
          </a:bodyPr>
          <a:lstStyle>
            <a:lvl1pPr marL="0" marR="0" indent="0" algn="l" rtl="0" latinLnBrk="0">
              <a:spcBef>
                <a:spcPct val="20000"/>
              </a:spcBef>
              <a:buFontTx/>
              <a:buNone/>
              <a:defRPr sz="1800" baseline="0">
                <a:solidFill>
                  <a:schemeClr val="tx1"/>
                </a:solidFill>
                <a:latin typeface="+mn-lt"/>
                <a:ea typeface="+mn-ea"/>
                <a:cs typeface="+mn-cs"/>
              </a:defRPr>
            </a:lvl1pPr>
          </a:lstStyle>
          <a:p>
            <a:pPr lvl="0"/>
            <a:r>
              <a:rPr lang="en-US" smtClean="0"/>
              <a:t>Click to edit Master text styles</a:t>
            </a:r>
          </a:p>
        </p:txBody>
      </p:sp>
      <p:sp>
        <p:nvSpPr>
          <p:cNvPr id="6" name="Rectangle 3"/>
          <p:cNvSpPr>
            <a:spLocks noGrp="1"/>
          </p:cNvSpPr>
          <p:nvPr>
            <p:ph type="dt" sz="half" idx="16"/>
          </p:nvPr>
        </p:nvSpPr>
        <p:spPr/>
        <p:txBody>
          <a:bodyPr/>
          <a:lstStyle>
            <a:lvl1pPr>
              <a:defRPr/>
            </a:lvl1pPr>
          </a:lstStyle>
          <a:p>
            <a:pPr>
              <a:defRPr/>
            </a:pPr>
            <a:fld id="{55BBC420-4FD4-4DDB-BB37-E2CFFA5409DD}" type="datetime1">
              <a:rPr lang="en-US">
                <a:solidFill>
                  <a:srgbClr val="D4D2D0"/>
                </a:solidFill>
              </a:rPr>
              <a:pPr>
                <a:defRPr/>
              </a:pPr>
              <a:t>3/31/2016</a:t>
            </a:fld>
            <a:endParaRPr lang="en-US">
              <a:solidFill>
                <a:srgbClr val="D4D2D0"/>
              </a:solidFill>
            </a:endParaRPr>
          </a:p>
        </p:txBody>
      </p:sp>
      <p:sp>
        <p:nvSpPr>
          <p:cNvPr id="7" name="Rectangle 25"/>
          <p:cNvSpPr>
            <a:spLocks noGrp="1"/>
          </p:cNvSpPr>
          <p:nvPr>
            <p:ph type="ftr" sz="quarter" idx="17"/>
          </p:nvPr>
        </p:nvSpPr>
        <p:spPr/>
        <p:txBody>
          <a:bodyPr/>
          <a:lstStyle>
            <a:lvl1pPr>
              <a:defRPr/>
            </a:lvl1pPr>
          </a:lstStyle>
          <a:p>
            <a:pPr>
              <a:defRPr/>
            </a:pPr>
            <a:endParaRPr lang="en-US">
              <a:solidFill>
                <a:srgbClr val="D4D2D0"/>
              </a:solidFill>
            </a:endParaRPr>
          </a:p>
        </p:txBody>
      </p:sp>
      <p:sp>
        <p:nvSpPr>
          <p:cNvPr id="8" name="Rectangle 16"/>
          <p:cNvSpPr>
            <a:spLocks noGrp="1"/>
          </p:cNvSpPr>
          <p:nvPr>
            <p:ph type="sldNum" sz="quarter" idx="18"/>
          </p:nvPr>
        </p:nvSpPr>
        <p:spPr/>
        <p:txBody>
          <a:bodyPr/>
          <a:lstStyle>
            <a:lvl1pPr>
              <a:defRPr/>
            </a:lvl1pPr>
          </a:lstStyle>
          <a:p>
            <a:pPr>
              <a:defRPr/>
            </a:pPr>
            <a:fld id="{9AAA28C1-7899-4F3D-ABD6-614F14A541FC}"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16562442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4.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5.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3"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12"/>
          <p:cNvSpPr>
            <a:spLocks noGrp="1"/>
          </p:cNvSpPr>
          <p:nvPr>
            <p:ph type="body" idx="1"/>
          </p:nvPr>
        </p:nvSpPr>
        <p:spPr bwMode="auto">
          <a:xfrm>
            <a:off x="609600" y="1371600"/>
            <a:ext cx="8153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Footer Placeholder 16"/>
          <p:cNvSpPr>
            <a:spLocks noGrp="1"/>
          </p:cNvSpPr>
          <p:nvPr>
            <p:ph type="ftr" sz="quarter" idx="3"/>
          </p:nvPr>
        </p:nvSpPr>
        <p:spPr>
          <a:xfrm>
            <a:off x="2085975" y="236538"/>
            <a:ext cx="5867400" cy="365125"/>
          </a:xfrm>
          <a:prstGeom prst="rect">
            <a:avLst/>
          </a:prstGeom>
        </p:spPr>
        <p:txBody>
          <a:bodyPr vert="horz" anchor="ctr"/>
          <a:lstStyle>
            <a:lvl1pPr algn="r" fontAlgn="auto">
              <a:spcBef>
                <a:spcPts val="0"/>
              </a:spcBef>
              <a:spcAft>
                <a:spcPts val="0"/>
              </a:spcAft>
              <a:defRPr sz="1400">
                <a:solidFill>
                  <a:schemeClr val="tx2"/>
                </a:solidFill>
                <a:latin typeface="+mn-lt"/>
              </a:defRPr>
            </a:lvl1pPr>
          </a:lstStyle>
          <a:p>
            <a:pPr>
              <a:defRPr/>
            </a:pPr>
            <a:endParaRPr lang="en-US"/>
          </a:p>
        </p:txBody>
      </p:sp>
      <p:sp>
        <p:nvSpPr>
          <p:cNvPr id="17" name="Slide Number Placeholder 28"/>
          <p:cNvSpPr>
            <a:spLocks noGrp="1"/>
          </p:cNvSpPr>
          <p:nvPr>
            <p:ph type="sldNum" sz="quarter" idx="4"/>
          </p:nvPr>
        </p:nvSpPr>
        <p:spPr>
          <a:xfrm>
            <a:off x="8001000" y="228600"/>
            <a:ext cx="838200" cy="381000"/>
          </a:xfrm>
          <a:prstGeom prst="rect">
            <a:avLst/>
          </a:prstGeom>
        </p:spPr>
        <p:txBody>
          <a:bodyPr vert="horz" anchor="ctr" anchorCtr="0">
            <a:normAutofit/>
          </a:bodyPr>
          <a:lstStyle>
            <a:lvl1pPr algn="ctr" fontAlgn="auto">
              <a:spcBef>
                <a:spcPts val="0"/>
              </a:spcBef>
              <a:spcAft>
                <a:spcPts val="0"/>
              </a:spcAft>
              <a:defRPr sz="1400" b="1">
                <a:solidFill>
                  <a:schemeClr val="tx2"/>
                </a:solidFill>
                <a:latin typeface="+mn-lt"/>
              </a:defRPr>
            </a:lvl1pPr>
          </a:lstStyle>
          <a:p>
            <a:pPr>
              <a:defRPr/>
            </a:pPr>
            <a:fld id="{D90010C3-583F-4C89-BF64-B6C6A4EA721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8" r:id="rId2"/>
    <p:sldLayoutId id="2147483810" r:id="rId3"/>
  </p:sldLayoutIdLst>
  <p:txStyles>
    <p:titleStyle>
      <a:lvl1pPr algn="l" rtl="0" eaLnBrk="0" fontAlgn="base" hangingPunct="0">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eaLnBrk="0" fontAlgn="base" hangingPunct="0">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eaLnBrk="0" fontAlgn="base" hangingPunct="0">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eaLnBrk="0" fontAlgn="base" hangingPunct="0">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ern="1200">
          <a:solidFill>
            <a:schemeClr val="tx1"/>
          </a:solidFill>
          <a:effectLst>
            <a:outerShdw blurRad="38100" dist="38100" dir="2700000" algn="tl">
              <a:srgbClr val="000000"/>
            </a:outerShdw>
          </a:effectLst>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kern="1200">
              <a:solidFill>
                <a:prstClr val="white"/>
              </a:solidFill>
              <a:latin typeface="Calibri"/>
              <a:ea typeface="+mn-ea"/>
              <a:cs typeface="+mn-cs"/>
            </a:endParaRPr>
          </a:p>
        </p:txBody>
      </p:sp>
    </p:spTree>
  </p:cSld>
  <p:clrMap bg1="dk1" tx1="lt1" bg2="dk2" tx2="lt2" accent1="accent1" accent2="accent2" accent3="accent3" accent4="accent4" accent5="accent5" accent6="accent6" hlink="hlink" folHlink="folHlink"/>
  <p:transition>
    <p:wipe dir="d"/>
  </p:transition>
  <p:txStyles>
    <p:titleStyle>
      <a:lvl1pPr algn="l" rtl="0" eaLnBrk="1" fontAlgn="base" hangingPunct="1">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kern="1200">
          <a:solidFill>
            <a:schemeClr val="tx1"/>
          </a:solidFill>
          <a:effectLst>
            <a:outerShdw blurRad="38100" dist="38100" dir="2700000" algn="tl">
              <a:srgbClr val="000000"/>
            </a:outerShdw>
          </a:effectLst>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9"/>
          <p:cNvSpPr/>
          <p:nvPr/>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kern="1200">
              <a:solidFill>
                <a:prstClr val="white"/>
              </a:solidFill>
              <a:latin typeface="Calibri"/>
              <a:ea typeface="+mn-ea"/>
              <a:cs typeface="+mn-cs"/>
            </a:endParaRPr>
          </a:p>
        </p:txBody>
      </p:sp>
    </p:spTree>
  </p:cSld>
  <p:clrMap bg1="dk1" tx1="lt1" bg2="dk2" tx2="lt2" accent1="accent1" accent2="accent2" accent3="accent3" accent4="accent4" accent5="accent5" accent6="accent6" hlink="hlink" folHlink="folHlink"/>
  <p:transition>
    <p:wipe dir="d"/>
  </p:transition>
  <p:txStyles>
    <p:titleStyle>
      <a:lvl1pPr algn="l" rtl="0" eaLnBrk="1" fontAlgn="base" hangingPunct="1">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kern="1200">
          <a:solidFill>
            <a:schemeClr val="tx1"/>
          </a:solidFill>
          <a:effectLst>
            <a:outerShdw blurRad="38100" dist="38100" dir="2700000" algn="tl">
              <a:srgbClr val="000000"/>
            </a:outerShdw>
          </a:effectLst>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vert="horz" wrap="square" lIns="91440" tIns="45720" rIns="91440" bIns="45720" numCol="1" anchor="ctr" anchorCtr="0" compatLnSpc="1">
            <a:prstTxWarp prst="textNoShape">
              <a:avLst/>
            </a:prstTxWarp>
            <a:normAutofit/>
          </a:bodyPr>
          <a:lstStyle/>
          <a:p>
            <a:pPr lvl="0"/>
            <a:r>
              <a:rPr lang="en-US" noProof="1" smtClean="0"/>
              <a:t>Click to edit Master title style</a:t>
            </a:r>
            <a:endParaRPr lang="en-US" smtClean="0"/>
          </a:p>
        </p:txBody>
      </p:sp>
      <p:sp>
        <p:nvSpPr>
          <p:cNvPr id="1027"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smtClean="0"/>
          </a:p>
        </p:txBody>
      </p:sp>
      <p:sp>
        <p:nvSpPr>
          <p:cNvPr id="29" name="Rectangle 3"/>
          <p:cNvSpPr>
            <a:spLocks noGrp="1"/>
          </p:cNvSpPr>
          <p:nvPr>
            <p:ph type="dt" sz="half" idx="2"/>
          </p:nvPr>
        </p:nvSpPr>
        <p:spPr>
          <a:xfrm>
            <a:off x="66675" y="6559550"/>
            <a:ext cx="2438400" cy="24447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entury Gothic" pitchFamily="34" charset="0"/>
                <a:ea typeface="ＭＳ Ｐゴシック" charset="-128"/>
              </a:defRPr>
            </a:lvl1pPr>
          </a:lstStyle>
          <a:p>
            <a:pPr>
              <a:defRPr/>
            </a:pPr>
            <a:fld id="{F51B4BEA-0622-4D53-87C6-80AF5A2056F5}" type="datetime1">
              <a:rPr lang="en-US">
                <a:solidFill>
                  <a:srgbClr val="D4D2D0"/>
                </a:solidFill>
              </a:rPr>
              <a:pPr>
                <a:defRPr/>
              </a:pPr>
              <a:t>3/31/2016</a:t>
            </a:fld>
            <a:endParaRPr lang="en-US">
              <a:solidFill>
                <a:srgbClr val="D4D2D0"/>
              </a:solidFill>
            </a:endParaRPr>
          </a:p>
        </p:txBody>
      </p:sp>
      <p:sp>
        <p:nvSpPr>
          <p:cNvPr id="20" name="Rectangle 25"/>
          <p:cNvSpPr>
            <a:spLocks noGrp="1"/>
          </p:cNvSpPr>
          <p:nvPr>
            <p:ph type="ftr" sz="quarter" idx="3"/>
          </p:nvPr>
        </p:nvSpPr>
        <p:spPr>
          <a:xfrm>
            <a:off x="2995613" y="6557963"/>
            <a:ext cx="4648200" cy="247650"/>
          </a:xfrm>
          <a:prstGeom prst="rect">
            <a:avLst/>
          </a:prstGeom>
        </p:spPr>
        <p:txBody>
          <a:bodyPr vert="horz" wrap="square" lIns="91440" tIns="45720" rIns="91440" bIns="45720" numCol="1" anchor="b" anchorCtr="0" compatLnSpc="1">
            <a:prstTxWarp prst="textNoShape">
              <a:avLst/>
            </a:prstTxWarp>
          </a:bodyPr>
          <a:lstStyle>
            <a:lvl1pPr algn="ctr">
              <a:defRPr sz="1200">
                <a:solidFill>
                  <a:schemeClr val="tx2"/>
                </a:solidFill>
                <a:latin typeface="Century Gothic" pitchFamily="34" charset="0"/>
                <a:ea typeface="ＭＳ Ｐゴシック" charset="-128"/>
              </a:defRPr>
            </a:lvl1pPr>
          </a:lstStyle>
          <a:p>
            <a:pPr>
              <a:defRPr/>
            </a:pPr>
            <a:endParaRPr lang="en-US">
              <a:solidFill>
                <a:srgbClr val="D4D2D0"/>
              </a:solidFill>
            </a:endParaRPr>
          </a:p>
        </p:txBody>
      </p:sp>
      <p:sp>
        <p:nvSpPr>
          <p:cNvPr id="23" name="Rectangle 16"/>
          <p:cNvSpPr>
            <a:spLocks noGrp="1"/>
          </p:cNvSpPr>
          <p:nvPr>
            <p:ph type="sldNum" sz="quarter" idx="4"/>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tx2"/>
                </a:solidFill>
                <a:latin typeface="Century Gothic" pitchFamily="34" charset="0"/>
                <a:ea typeface="ＭＳ Ｐゴシック" charset="-128"/>
              </a:defRPr>
            </a:lvl1pPr>
          </a:lstStyle>
          <a:p>
            <a:pPr>
              <a:defRPr/>
            </a:pPr>
            <a:fld id="{D573D9D8-9CCC-4017-82D8-B878517C1FAA}"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3819972129"/>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S PGothic" pitchFamily="34" charset="-128"/>
          <a:cs typeface="+mj-cs"/>
        </a:defRPr>
      </a:lvl1pPr>
      <a:lvl2pPr algn="l" rtl="0" eaLnBrk="0" fontAlgn="base" hangingPunct="0">
        <a:spcBef>
          <a:spcPct val="0"/>
        </a:spcBef>
        <a:spcAft>
          <a:spcPct val="0"/>
        </a:spcAft>
        <a:defRPr sz="3200">
          <a:solidFill>
            <a:schemeClr val="tx2"/>
          </a:solidFill>
          <a:latin typeface="Century Gothic" pitchFamily="34" charset="0"/>
          <a:ea typeface="MS PGothic" pitchFamily="34" charset="-128"/>
        </a:defRPr>
      </a:lvl2pPr>
      <a:lvl3pPr algn="l" rtl="0" eaLnBrk="0" fontAlgn="base" hangingPunct="0">
        <a:spcBef>
          <a:spcPct val="0"/>
        </a:spcBef>
        <a:spcAft>
          <a:spcPct val="0"/>
        </a:spcAft>
        <a:defRPr sz="3200">
          <a:solidFill>
            <a:schemeClr val="tx2"/>
          </a:solidFill>
          <a:latin typeface="Century Gothic" pitchFamily="34" charset="0"/>
          <a:ea typeface="MS PGothic" pitchFamily="34" charset="-128"/>
        </a:defRPr>
      </a:lvl3pPr>
      <a:lvl4pPr algn="l" rtl="0" eaLnBrk="0" fontAlgn="base" hangingPunct="0">
        <a:spcBef>
          <a:spcPct val="0"/>
        </a:spcBef>
        <a:spcAft>
          <a:spcPct val="0"/>
        </a:spcAft>
        <a:defRPr sz="3200">
          <a:solidFill>
            <a:schemeClr val="tx2"/>
          </a:solidFill>
          <a:latin typeface="Century Gothic" pitchFamily="34" charset="0"/>
          <a:ea typeface="MS PGothic" pitchFamily="34" charset="-128"/>
        </a:defRPr>
      </a:lvl4pPr>
      <a:lvl5pPr algn="l" rtl="0" eaLnBrk="0" fontAlgn="base" hangingPunct="0">
        <a:spcBef>
          <a:spcPct val="0"/>
        </a:spcBef>
        <a:spcAft>
          <a:spcPct val="0"/>
        </a:spcAft>
        <a:defRPr sz="3200">
          <a:solidFill>
            <a:schemeClr val="tx2"/>
          </a:solidFill>
          <a:latin typeface="Century Gothic" pitchFamily="34" charset="0"/>
          <a:ea typeface="MS PGothic"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r>
              <a:rPr lang="en-US" noProof="1" smtClean="0"/>
              <a:t>Click to edit Master title style</a:t>
            </a:r>
            <a:endParaRPr lang="en-US" dirty="0"/>
          </a:p>
        </p:txBody>
      </p:sp>
      <p:sp>
        <p:nvSpPr>
          <p:cNvPr id="1027"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smtClean="0"/>
          </a:p>
        </p:txBody>
      </p:sp>
      <p:sp>
        <p:nvSpPr>
          <p:cNvPr id="29" name="Rectangle 3"/>
          <p:cNvSpPr>
            <a:spLocks noGrp="1"/>
          </p:cNvSpPr>
          <p:nvPr>
            <p:ph type="dt" sz="half" idx="2"/>
          </p:nvPr>
        </p:nvSpPr>
        <p:spPr>
          <a:xfrm>
            <a:off x="66675" y="6559550"/>
            <a:ext cx="2438400" cy="244475"/>
          </a:xfrm>
          <a:prstGeom prst="rect">
            <a:avLst/>
          </a:prstGeom>
        </p:spPr>
        <p:txBody>
          <a:bodyPr anchor="b"/>
          <a:lstStyle>
            <a:lvl1pPr fontAlgn="auto">
              <a:spcBef>
                <a:spcPts val="0"/>
              </a:spcBef>
              <a:spcAft>
                <a:spcPts val="0"/>
              </a:spcAft>
              <a:defRPr sz="1200">
                <a:solidFill>
                  <a:schemeClr val="tx2"/>
                </a:solidFill>
                <a:latin typeface="+mn-lt"/>
              </a:defRPr>
            </a:lvl1pPr>
          </a:lstStyle>
          <a:p>
            <a:pPr>
              <a:defRPr/>
            </a:pPr>
            <a:fld id="{805F93C0-D398-4B27-81F1-D7FC982947F9}" type="datetimeFigureOut">
              <a:rPr lang="en-US">
                <a:solidFill>
                  <a:srgbClr val="D4D2D0"/>
                </a:solidFill>
              </a:rPr>
              <a:pPr>
                <a:defRPr/>
              </a:pPr>
              <a:t>3/31/2016</a:t>
            </a:fld>
            <a:endParaRPr lang="en-US" dirty="0">
              <a:solidFill>
                <a:srgbClr val="D4D2D0"/>
              </a:solidFill>
            </a:endParaRPr>
          </a:p>
        </p:txBody>
      </p:sp>
      <p:sp>
        <p:nvSpPr>
          <p:cNvPr id="20" name="Rectangle 25"/>
          <p:cNvSpPr>
            <a:spLocks noGrp="1"/>
          </p:cNvSpPr>
          <p:nvPr>
            <p:ph type="ftr" sz="quarter" idx="3"/>
          </p:nvPr>
        </p:nvSpPr>
        <p:spPr>
          <a:xfrm>
            <a:off x="2995613" y="6557963"/>
            <a:ext cx="4648200" cy="247650"/>
          </a:xfrm>
          <a:prstGeom prst="rect">
            <a:avLst/>
          </a:prstGeom>
        </p:spPr>
        <p:txBody>
          <a:bodyPr anchor="b"/>
          <a:lstStyle>
            <a:lvl1pPr algn="ctr" fontAlgn="auto">
              <a:spcBef>
                <a:spcPts val="0"/>
              </a:spcBef>
              <a:spcAft>
                <a:spcPts val="0"/>
              </a:spcAft>
              <a:defRPr sz="1200">
                <a:solidFill>
                  <a:schemeClr val="tx2"/>
                </a:solidFill>
                <a:latin typeface="+mn-lt"/>
              </a:defRPr>
            </a:lvl1pPr>
          </a:lstStyle>
          <a:p>
            <a:pPr>
              <a:defRPr/>
            </a:pPr>
            <a:endParaRPr lang="en-US">
              <a:solidFill>
                <a:srgbClr val="D4D2D0"/>
              </a:solidFill>
            </a:endParaRPr>
          </a:p>
        </p:txBody>
      </p:sp>
      <p:sp>
        <p:nvSpPr>
          <p:cNvPr id="23" name="Rectangle 16"/>
          <p:cNvSpPr>
            <a:spLocks noGrp="1"/>
          </p:cNvSpPr>
          <p:nvPr>
            <p:ph type="sldNum" sz="quarter" idx="4"/>
          </p:nvPr>
        </p:nvSpPr>
        <p:spPr>
          <a:xfrm>
            <a:off x="8172450" y="6559550"/>
            <a:ext cx="914400" cy="244475"/>
          </a:xfrm>
          <a:prstGeom prst="rect">
            <a:avLst/>
          </a:prstGeom>
        </p:spPr>
        <p:txBody>
          <a:bodyPr/>
          <a:lstStyle>
            <a:lvl1pPr algn="r" fontAlgn="auto">
              <a:spcBef>
                <a:spcPts val="0"/>
              </a:spcBef>
              <a:spcAft>
                <a:spcPts val="0"/>
              </a:spcAft>
              <a:defRPr sz="1200">
                <a:solidFill>
                  <a:schemeClr val="tx2"/>
                </a:solidFill>
                <a:latin typeface="+mn-lt"/>
              </a:defRPr>
            </a:lvl1pPr>
          </a:lstStyle>
          <a:p>
            <a:pPr>
              <a:defRPr/>
            </a:pPr>
            <a:fld id="{574D78A1-151F-45DB-8545-47B3F9EF0C01}" type="slidenum">
              <a:rPr lang="en-US">
                <a:solidFill>
                  <a:srgbClr val="D4D2D0"/>
                </a:solidFill>
              </a:rPr>
              <a:pPr>
                <a:defRPr/>
              </a:pPr>
              <a:t>‹#›</a:t>
            </a:fld>
            <a:endParaRPr lang="en-US" dirty="0">
              <a:solidFill>
                <a:srgbClr val="D4D2D0"/>
              </a:solidFill>
            </a:endParaRPr>
          </a:p>
        </p:txBody>
      </p:sp>
    </p:spTree>
    <p:extLst>
      <p:ext uri="{BB962C8B-B14F-4D97-AF65-F5344CB8AC3E}">
        <p14:creationId xmlns:p14="http://schemas.microsoft.com/office/powerpoint/2010/main" val="308858867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a:solidFill>
            <a:schemeClr val="tx2"/>
          </a:solidFill>
          <a:latin typeface="Century Gothic" pitchFamily="34" charset="0"/>
        </a:defRPr>
      </a:lvl2pPr>
      <a:lvl3pPr algn="l" rtl="0" eaLnBrk="0" fontAlgn="base" hangingPunct="0">
        <a:spcBef>
          <a:spcPct val="0"/>
        </a:spcBef>
        <a:spcAft>
          <a:spcPct val="0"/>
        </a:spcAft>
        <a:defRPr sz="3200">
          <a:solidFill>
            <a:schemeClr val="tx2"/>
          </a:solidFill>
          <a:latin typeface="Century Gothic" pitchFamily="34" charset="0"/>
        </a:defRPr>
      </a:lvl3pPr>
      <a:lvl4pPr algn="l" rtl="0" eaLnBrk="0" fontAlgn="base" hangingPunct="0">
        <a:spcBef>
          <a:spcPct val="0"/>
        </a:spcBef>
        <a:spcAft>
          <a:spcPct val="0"/>
        </a:spcAft>
        <a:defRPr sz="3200">
          <a:solidFill>
            <a:schemeClr val="tx2"/>
          </a:solidFill>
          <a:latin typeface="Century Gothic" pitchFamily="34" charset="0"/>
        </a:defRPr>
      </a:lvl4pPr>
      <a:lvl5pPr algn="l" rtl="0" eaLnBrk="0" fontAlgn="base" hangingPunct="0">
        <a:spcBef>
          <a:spcPct val="0"/>
        </a:spcBef>
        <a:spcAft>
          <a:spcPct val="0"/>
        </a:spcAft>
        <a:defRPr sz="3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437104" y="385170"/>
            <a:ext cx="8229600" cy="5851525"/>
          </a:xfrm>
        </p:spPr>
        <p:txBody>
          <a:bodyPr/>
          <a:lstStyle/>
          <a:p>
            <a:pPr marL="0" indent="0" algn="ctr">
              <a:buNone/>
            </a:pPr>
            <a:endParaRPr lang="en-US" sz="4400" b="1" dirty="0" smtClean="0">
              <a:solidFill>
                <a:srgbClr val="00B0F0"/>
              </a:solidFill>
              <a:effectLst/>
            </a:endParaRPr>
          </a:p>
          <a:p>
            <a:pPr marL="0" indent="0" algn="ctr">
              <a:buNone/>
            </a:pPr>
            <a:r>
              <a:rPr lang="en-US" sz="4400" b="1" dirty="0" smtClean="0">
                <a:solidFill>
                  <a:srgbClr val="00B0F0"/>
                </a:solidFill>
                <a:effectLst/>
              </a:rPr>
              <a:t>“</a:t>
            </a:r>
            <a:r>
              <a:rPr lang="en-US" sz="4400" b="1" dirty="0">
                <a:solidFill>
                  <a:srgbClr val="00B0F0"/>
                </a:solidFill>
                <a:effectLst/>
              </a:rPr>
              <a:t>Strengthening Outreach to Latino Populations in the </a:t>
            </a:r>
            <a:r>
              <a:rPr lang="en-US" sz="4400" b="1" dirty="0" smtClean="0">
                <a:solidFill>
                  <a:srgbClr val="00B0F0"/>
                </a:solidFill>
                <a:effectLst/>
              </a:rPr>
              <a:t>East Metro Region”</a:t>
            </a:r>
          </a:p>
          <a:p>
            <a:pPr marL="0" indent="0" algn="ctr">
              <a:buNone/>
            </a:pPr>
            <a:endParaRPr lang="en-US" sz="4400" b="1" dirty="0" smtClean="0">
              <a:solidFill>
                <a:srgbClr val="00B0F0"/>
              </a:solidFill>
              <a:effectLst/>
            </a:endParaRPr>
          </a:p>
          <a:p>
            <a:pPr marL="0" indent="0" algn="ctr">
              <a:buNone/>
            </a:pPr>
            <a:r>
              <a:rPr lang="en-US" sz="4400" b="1" dirty="0" smtClean="0">
                <a:solidFill>
                  <a:srgbClr val="00B0F0"/>
                </a:solidFill>
                <a:effectLst/>
              </a:rPr>
              <a:t>Latino Employee Resource Group (LERG) </a:t>
            </a:r>
          </a:p>
          <a:p>
            <a:pPr marL="0" indent="0" algn="r">
              <a:buNone/>
            </a:pPr>
            <a:r>
              <a:rPr lang="en-US" sz="1800" b="1" dirty="0" smtClean="0">
                <a:solidFill>
                  <a:schemeClr val="bg1"/>
                </a:solidFill>
                <a:effectLst/>
              </a:rPr>
              <a:t>March 14, 2016</a:t>
            </a:r>
            <a:endParaRPr lang="en-US" sz="1800" b="1" dirty="0">
              <a:solidFill>
                <a:schemeClr val="bg1"/>
              </a:solidFill>
              <a:effectLst/>
            </a:endParaRPr>
          </a:p>
        </p:txBody>
      </p:sp>
    </p:spTree>
    <p:extLst>
      <p:ext uri="{BB962C8B-B14F-4D97-AF65-F5344CB8AC3E}">
        <p14:creationId xmlns:p14="http://schemas.microsoft.com/office/powerpoint/2010/main" val="634363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14375"/>
            <a:ext cx="8153400" cy="990600"/>
          </a:xfrm>
        </p:spPr>
        <p:txBody>
          <a:bodyPr/>
          <a:lstStyle/>
          <a:p>
            <a:pPr lvl="0" algn="ctr">
              <a:spcBef>
                <a:spcPts val="700"/>
              </a:spcBef>
            </a:pPr>
            <a:r>
              <a:rPr lang="en-US" b="1" i="1" dirty="0">
                <a:solidFill>
                  <a:srgbClr val="0070C0"/>
                </a:solidFill>
                <a:effectLst/>
                <a:ea typeface="+mn-ea"/>
                <a:cs typeface="+mn-cs"/>
              </a:rPr>
              <a:t>UWEX Latino Employees Resources Group</a:t>
            </a:r>
            <a:br>
              <a:rPr lang="en-US" b="1" i="1" dirty="0">
                <a:solidFill>
                  <a:srgbClr val="0070C0"/>
                </a:solidFill>
                <a:effectLst/>
                <a:ea typeface="+mn-ea"/>
                <a:cs typeface="+mn-cs"/>
              </a:rPr>
            </a:br>
            <a:r>
              <a:rPr lang="en-US" b="1" i="1" dirty="0">
                <a:solidFill>
                  <a:srgbClr val="0070C0"/>
                </a:solidFill>
                <a:effectLst/>
                <a:ea typeface="+mn-ea"/>
                <a:cs typeface="+mn-cs"/>
              </a:rPr>
              <a:t>(LERG)</a:t>
            </a:r>
            <a:br>
              <a:rPr lang="en-US" b="1" i="1" dirty="0">
                <a:solidFill>
                  <a:srgbClr val="0070C0"/>
                </a:solidFill>
                <a:effectLst/>
                <a:ea typeface="+mn-ea"/>
                <a:cs typeface="+mn-cs"/>
              </a:rPr>
            </a:br>
            <a:endParaRPr lang="en-US" dirty="0"/>
          </a:p>
        </p:txBody>
      </p:sp>
      <p:sp>
        <p:nvSpPr>
          <p:cNvPr id="3" name="Content Placeholder 2"/>
          <p:cNvSpPr>
            <a:spLocks noGrp="1"/>
          </p:cNvSpPr>
          <p:nvPr>
            <p:ph idx="1"/>
          </p:nvPr>
        </p:nvSpPr>
        <p:spPr>
          <a:xfrm>
            <a:off x="538163" y="1900237"/>
            <a:ext cx="8153400" cy="2657476"/>
          </a:xfrm>
        </p:spPr>
        <p:txBody>
          <a:bodyPr/>
          <a:lstStyle/>
          <a:p>
            <a:pPr marL="0" indent="0" algn="ctr">
              <a:buNone/>
            </a:pPr>
            <a:r>
              <a:rPr lang="en-US" sz="3600" b="1" dirty="0" smtClean="0">
                <a:solidFill>
                  <a:schemeClr val="bg1"/>
                </a:solidFill>
                <a:effectLst/>
              </a:rPr>
              <a:t>Time to share</a:t>
            </a:r>
          </a:p>
          <a:p>
            <a:pPr marL="0" indent="0" algn="ctr">
              <a:buNone/>
            </a:pPr>
            <a:r>
              <a:rPr lang="en-US" sz="3600" b="1" dirty="0" smtClean="0">
                <a:solidFill>
                  <a:schemeClr val="bg1"/>
                </a:solidFill>
                <a:effectLst/>
              </a:rPr>
              <a:t>Latinos and non-</a:t>
            </a:r>
            <a:r>
              <a:rPr lang="en-US" sz="3600" b="1" dirty="0">
                <a:solidFill>
                  <a:schemeClr val="bg1"/>
                </a:solidFill>
                <a:effectLst/>
              </a:rPr>
              <a:t>L</a:t>
            </a:r>
            <a:r>
              <a:rPr lang="en-US" sz="3600" b="1" dirty="0" smtClean="0">
                <a:solidFill>
                  <a:schemeClr val="bg1"/>
                </a:solidFill>
                <a:effectLst/>
              </a:rPr>
              <a:t>atino educators working with Latinos or other ethnic groups please share your outreach strategies</a:t>
            </a:r>
          </a:p>
          <a:p>
            <a:pPr marL="0" indent="0">
              <a:buNone/>
            </a:pPr>
            <a:r>
              <a:rPr lang="en-US" sz="3600" b="1" dirty="0" smtClean="0">
                <a:solidFill>
                  <a:schemeClr val="bg1"/>
                </a:solidFill>
                <a:effectLst/>
              </a:rPr>
              <a:t> </a:t>
            </a:r>
          </a:p>
          <a:p>
            <a:pPr marL="0" indent="0">
              <a:buNone/>
            </a:pPr>
            <a:r>
              <a:rPr lang="en-US" dirty="0" smtClean="0">
                <a:solidFill>
                  <a:schemeClr val="bg1"/>
                </a:solidFill>
                <a:effectLst/>
              </a:rPr>
              <a:t> </a:t>
            </a:r>
            <a:endParaRPr lang="en-US" dirty="0">
              <a:solidFill>
                <a:schemeClr val="bg1"/>
              </a:solidFill>
              <a:effectLst/>
            </a:endParaRPr>
          </a:p>
        </p:txBody>
      </p:sp>
    </p:spTree>
    <p:extLst>
      <p:ext uri="{BB962C8B-B14F-4D97-AF65-F5344CB8AC3E}">
        <p14:creationId xmlns:p14="http://schemas.microsoft.com/office/powerpoint/2010/main" val="14182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p:nvPr>
        </p:nvSpPr>
        <p:spPr/>
        <p:txBody>
          <a:bodyPr/>
          <a:lstStyle/>
          <a:p>
            <a:pPr marL="0" lvl="0" indent="0" algn="ctr">
              <a:spcBef>
                <a:spcPts val="700"/>
              </a:spcBef>
              <a:buNone/>
            </a:pPr>
            <a:r>
              <a:rPr lang="en-US" sz="3200" b="1" dirty="0" smtClean="0">
                <a:solidFill>
                  <a:srgbClr val="00B0F0"/>
                </a:solidFill>
                <a:effectLst/>
              </a:rPr>
              <a:t>Some suggestions for successful outreach with Latino Population: </a:t>
            </a:r>
          </a:p>
          <a:p>
            <a:r>
              <a:rPr lang="en-US" dirty="0" smtClean="0">
                <a:solidFill>
                  <a:schemeClr val="bg1"/>
                </a:solidFill>
                <a:effectLst/>
              </a:rPr>
              <a:t>Make a commitment</a:t>
            </a:r>
          </a:p>
          <a:p>
            <a:r>
              <a:rPr lang="en-US" dirty="0" smtClean="0">
                <a:solidFill>
                  <a:schemeClr val="bg1"/>
                </a:solidFill>
                <a:effectLst/>
              </a:rPr>
              <a:t>Emphasize Relationships over tasks</a:t>
            </a:r>
          </a:p>
          <a:p>
            <a:r>
              <a:rPr lang="en-US" dirty="0" smtClean="0">
                <a:solidFill>
                  <a:schemeClr val="bg1"/>
                </a:solidFill>
                <a:effectLst/>
              </a:rPr>
              <a:t>Employ Bilingual/Bicultural Staff and/or train and support staff</a:t>
            </a:r>
          </a:p>
          <a:p>
            <a:r>
              <a:rPr lang="en-US" dirty="0" smtClean="0">
                <a:solidFill>
                  <a:schemeClr val="bg1"/>
                </a:solidFill>
                <a:effectLst/>
              </a:rPr>
              <a:t>Access resources</a:t>
            </a:r>
          </a:p>
          <a:p>
            <a:r>
              <a:rPr lang="en-US" dirty="0" smtClean="0">
                <a:solidFill>
                  <a:schemeClr val="bg1"/>
                </a:solidFill>
                <a:effectLst/>
              </a:rPr>
              <a:t>Involve youth and families when planning programs</a:t>
            </a:r>
          </a:p>
          <a:p>
            <a:r>
              <a:rPr lang="en-US" dirty="0" smtClean="0">
                <a:solidFill>
                  <a:schemeClr val="bg1"/>
                </a:solidFill>
                <a:effectLst/>
              </a:rPr>
              <a:t>Create programs that reflect the Hispanic and Latino Culture and create a comfortable and welcoming learning environment.  </a:t>
            </a:r>
          </a:p>
          <a:p>
            <a:r>
              <a:rPr lang="en-US" dirty="0" smtClean="0">
                <a:solidFill>
                  <a:schemeClr val="bg1"/>
                </a:solidFill>
                <a:effectLst/>
              </a:rPr>
              <a:t>Work with community partners</a:t>
            </a:r>
          </a:p>
          <a:p>
            <a:pPr marL="0" indent="0">
              <a:buNone/>
            </a:pPr>
            <a:endParaRPr lang="en-US" dirty="0" smtClean="0">
              <a:solidFill>
                <a:schemeClr val="bg1"/>
              </a:solidFill>
              <a:effectLst/>
            </a:endParaRPr>
          </a:p>
          <a:p>
            <a:pPr marL="0" indent="0" algn="r">
              <a:buNone/>
            </a:pPr>
            <a:r>
              <a:rPr lang="en-US" sz="1600" b="1" dirty="0" smtClean="0">
                <a:solidFill>
                  <a:srgbClr val="00B0F0"/>
                </a:solidFill>
                <a:effectLst/>
              </a:rPr>
              <a:t>UWEX </a:t>
            </a:r>
            <a:r>
              <a:rPr lang="en-US" sz="1600" b="1" dirty="0">
                <a:solidFill>
                  <a:srgbClr val="00B0F0"/>
                </a:solidFill>
                <a:effectLst/>
              </a:rPr>
              <a:t>Latino Employees Resources </a:t>
            </a:r>
            <a:r>
              <a:rPr lang="en-US" sz="1600" b="1" dirty="0" smtClean="0">
                <a:solidFill>
                  <a:srgbClr val="00B0F0"/>
                </a:solidFill>
                <a:effectLst/>
              </a:rPr>
              <a:t>Group (LERG</a:t>
            </a:r>
            <a:r>
              <a:rPr lang="en-US" sz="1600" b="1" dirty="0">
                <a:solidFill>
                  <a:srgbClr val="00B0F0"/>
                </a:solidFill>
                <a:effectLst/>
              </a:rPr>
              <a:t>)</a:t>
            </a:r>
            <a:r>
              <a:rPr lang="en-US" dirty="0">
                <a:solidFill>
                  <a:schemeClr val="bg1"/>
                </a:solidFill>
                <a:effectLst/>
              </a:rPr>
              <a:t/>
            </a:r>
            <a:br>
              <a:rPr lang="en-US" dirty="0">
                <a:solidFill>
                  <a:schemeClr val="bg1"/>
                </a:solidFill>
                <a:effectLst/>
              </a:rPr>
            </a:br>
            <a:endParaRPr lang="en-US" dirty="0" smtClean="0">
              <a:solidFill>
                <a:schemeClr val="bg1"/>
              </a:solidFill>
              <a:effectLst/>
            </a:endParaRPr>
          </a:p>
        </p:txBody>
      </p:sp>
    </p:spTree>
    <p:extLst>
      <p:ext uri="{BB962C8B-B14F-4D97-AF65-F5344CB8AC3E}">
        <p14:creationId xmlns:p14="http://schemas.microsoft.com/office/powerpoint/2010/main" val="16799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p:nvPr>
        </p:nvSpPr>
        <p:spPr/>
        <p:txBody>
          <a:bodyPr/>
          <a:lstStyle/>
          <a:p>
            <a:pPr marL="0" lvl="0" indent="0" algn="ctr">
              <a:spcBef>
                <a:spcPts val="700"/>
              </a:spcBef>
              <a:buNone/>
            </a:pPr>
            <a:r>
              <a:rPr lang="en-US" b="1" i="1" dirty="0">
                <a:solidFill>
                  <a:srgbClr val="0070C0"/>
                </a:solidFill>
                <a:effectLst/>
                <a:ea typeface="+mn-ea"/>
                <a:cs typeface="+mn-cs"/>
              </a:rPr>
              <a:t>UWEX Latino Employees Resources Group</a:t>
            </a:r>
            <a:br>
              <a:rPr lang="en-US" b="1" i="1" dirty="0">
                <a:solidFill>
                  <a:srgbClr val="0070C0"/>
                </a:solidFill>
                <a:effectLst/>
                <a:ea typeface="+mn-ea"/>
                <a:cs typeface="+mn-cs"/>
              </a:rPr>
            </a:br>
            <a:r>
              <a:rPr lang="en-US" b="1" i="1" dirty="0">
                <a:solidFill>
                  <a:srgbClr val="0070C0"/>
                </a:solidFill>
                <a:effectLst/>
                <a:ea typeface="+mn-ea"/>
                <a:cs typeface="+mn-cs"/>
              </a:rPr>
              <a:t>(LERG)</a:t>
            </a:r>
            <a:br>
              <a:rPr lang="en-US" b="1" i="1" dirty="0">
                <a:solidFill>
                  <a:srgbClr val="0070C0"/>
                </a:solidFill>
                <a:effectLst/>
                <a:ea typeface="+mn-ea"/>
                <a:cs typeface="+mn-cs"/>
              </a:rPr>
            </a:br>
            <a:endParaRPr lang="en-US" b="1" i="1" dirty="0" smtClean="0">
              <a:solidFill>
                <a:srgbClr val="0070C0"/>
              </a:solidFill>
              <a:effectLst/>
              <a:ea typeface="+mn-ea"/>
              <a:cs typeface="+mn-cs"/>
            </a:endParaRPr>
          </a:p>
          <a:p>
            <a:pPr marL="0" lvl="0" indent="0" algn="ctr">
              <a:spcBef>
                <a:spcPts val="700"/>
              </a:spcBef>
              <a:buNone/>
            </a:pPr>
            <a:endParaRPr lang="en-US" b="1" i="1" dirty="0">
              <a:solidFill>
                <a:srgbClr val="0070C0"/>
              </a:solidFill>
              <a:effectLst/>
            </a:endParaRPr>
          </a:p>
          <a:p>
            <a:pPr marL="0" lvl="0" indent="0" algn="ctr">
              <a:spcBef>
                <a:spcPts val="700"/>
              </a:spcBef>
              <a:buNone/>
            </a:pPr>
            <a:endParaRPr lang="en-US" b="1" i="1" dirty="0" smtClean="0">
              <a:solidFill>
                <a:srgbClr val="0070C0"/>
              </a:solidFill>
              <a:effectLst/>
            </a:endParaRPr>
          </a:p>
          <a:p>
            <a:pPr marL="0" lvl="0" indent="0" algn="ctr">
              <a:spcBef>
                <a:spcPts val="700"/>
              </a:spcBef>
              <a:buNone/>
            </a:pPr>
            <a:endParaRPr lang="en-US" dirty="0"/>
          </a:p>
        </p:txBody>
      </p:sp>
      <p:sp>
        <p:nvSpPr>
          <p:cNvPr id="4" name="Rectangle 3"/>
          <p:cNvSpPr/>
          <p:nvPr/>
        </p:nvSpPr>
        <p:spPr>
          <a:xfrm>
            <a:off x="1112563" y="1338560"/>
            <a:ext cx="6918882" cy="1107996"/>
          </a:xfrm>
          <a:prstGeom prst="rect">
            <a:avLst/>
          </a:prstGeom>
          <a:solidFill>
            <a:srgbClr val="0070C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Muchas Gracias </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52" r="11240"/>
          <a:stretch/>
        </p:blipFill>
        <p:spPr bwMode="auto">
          <a:xfrm>
            <a:off x="2871788" y="2558084"/>
            <a:ext cx="3241400" cy="247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5341327"/>
            <a:ext cx="8304335" cy="923330"/>
          </a:xfrm>
          <a:prstGeom prst="rect">
            <a:avLst/>
          </a:prstGeom>
          <a:noFill/>
        </p:spPr>
        <p:txBody>
          <a:bodyPr wrap="square" rtlCol="0">
            <a:spAutoFit/>
          </a:bodyPr>
          <a:lstStyle/>
          <a:p>
            <a:pPr algn="ctr"/>
            <a:r>
              <a:rPr lang="en-US" b="1" i="1" dirty="0" smtClean="0">
                <a:solidFill>
                  <a:schemeClr val="bg1"/>
                </a:solidFill>
              </a:rPr>
              <a:t>Workshop presenters: </a:t>
            </a:r>
            <a:r>
              <a:rPr lang="en-US" b="1" i="1" dirty="0" smtClean="0">
                <a:solidFill>
                  <a:srgbClr val="FF0000"/>
                </a:solidFill>
              </a:rPr>
              <a:t>Araceli Oswald, Liliana Ramirez-Gonzalez, </a:t>
            </a:r>
          </a:p>
          <a:p>
            <a:pPr algn="ctr"/>
            <a:r>
              <a:rPr lang="en-US" b="1" i="1" dirty="0" smtClean="0">
                <a:solidFill>
                  <a:srgbClr val="FF0000"/>
                </a:solidFill>
              </a:rPr>
              <a:t>and Eloisa Gómez.</a:t>
            </a:r>
          </a:p>
          <a:p>
            <a:pPr algn="ctr"/>
            <a:r>
              <a:rPr lang="en-US" b="1" i="1" dirty="0" smtClean="0">
                <a:solidFill>
                  <a:schemeClr val="bg1"/>
                </a:solidFill>
              </a:rPr>
              <a:t>Special thanks to </a:t>
            </a:r>
            <a:r>
              <a:rPr lang="en-US" b="1" i="1" dirty="0" smtClean="0">
                <a:solidFill>
                  <a:srgbClr val="FF0000"/>
                </a:solidFill>
              </a:rPr>
              <a:t>Dan </a:t>
            </a:r>
            <a:r>
              <a:rPr lang="en-US" b="1" i="1" dirty="0">
                <a:solidFill>
                  <a:srgbClr val="FF0000"/>
                </a:solidFill>
              </a:rPr>
              <a:t>Veroff</a:t>
            </a:r>
            <a:r>
              <a:rPr lang="en-US" b="1" i="1" dirty="0">
                <a:solidFill>
                  <a:schemeClr val="bg1"/>
                </a:solidFill>
              </a:rPr>
              <a:t> </a:t>
            </a:r>
            <a:r>
              <a:rPr lang="en-US" b="1" i="1" dirty="0" smtClean="0">
                <a:solidFill>
                  <a:schemeClr val="bg1"/>
                </a:solidFill>
              </a:rPr>
              <a:t> from: Applied </a:t>
            </a:r>
            <a:r>
              <a:rPr lang="en-US" b="1" i="1" dirty="0">
                <a:solidFill>
                  <a:schemeClr val="bg1"/>
                </a:solidFill>
              </a:rPr>
              <a:t>Population </a:t>
            </a:r>
            <a:r>
              <a:rPr lang="en-US" b="1" i="1" dirty="0" smtClean="0">
                <a:solidFill>
                  <a:schemeClr val="bg1"/>
                </a:solidFill>
              </a:rPr>
              <a:t>Laboratory</a:t>
            </a:r>
            <a:endParaRPr lang="en-US" b="1" i="1" dirty="0">
              <a:solidFill>
                <a:schemeClr val="bg1"/>
              </a:solidFill>
            </a:endParaRPr>
          </a:p>
        </p:txBody>
      </p:sp>
    </p:spTree>
    <p:extLst>
      <p:ext uri="{BB962C8B-B14F-4D97-AF65-F5344CB8AC3E}">
        <p14:creationId xmlns:p14="http://schemas.microsoft.com/office/powerpoint/2010/main" val="389578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303213"/>
            <a:ext cx="8229600" cy="6121762"/>
          </a:xfrm>
        </p:spPr>
        <p:txBody>
          <a:bodyPr/>
          <a:lstStyle/>
          <a:p>
            <a:pPr marL="0" indent="0" algn="ctr">
              <a:buNone/>
            </a:pPr>
            <a:r>
              <a:rPr lang="en-US" sz="3600" b="1" i="1" dirty="0">
                <a:solidFill>
                  <a:srgbClr val="0070C0"/>
                </a:solidFill>
                <a:effectLst/>
              </a:rPr>
              <a:t>UWEX Latino Employees Resources Group</a:t>
            </a:r>
          </a:p>
          <a:p>
            <a:pPr marL="0" indent="0" algn="ctr">
              <a:buNone/>
            </a:pPr>
            <a:r>
              <a:rPr lang="en-US" sz="3600" b="1" i="1" dirty="0">
                <a:solidFill>
                  <a:srgbClr val="0070C0"/>
                </a:solidFill>
                <a:effectLst/>
              </a:rPr>
              <a:t>(LERG)</a:t>
            </a:r>
          </a:p>
          <a:p>
            <a:r>
              <a:rPr lang="en-US" sz="4800" dirty="0" smtClean="0">
                <a:solidFill>
                  <a:schemeClr val="bg1"/>
                </a:solidFill>
                <a:effectLst/>
              </a:rPr>
              <a:t>Vision</a:t>
            </a:r>
          </a:p>
          <a:p>
            <a:pPr marL="0" indent="0">
              <a:buNone/>
            </a:pPr>
            <a:endParaRPr lang="en-US" sz="4800" dirty="0">
              <a:solidFill>
                <a:schemeClr val="bg1"/>
              </a:solidFill>
              <a:effectLst/>
            </a:endParaRPr>
          </a:p>
          <a:p>
            <a:r>
              <a:rPr lang="en-US" sz="4800" dirty="0" smtClean="0">
                <a:solidFill>
                  <a:schemeClr val="bg1"/>
                </a:solidFill>
                <a:effectLst/>
              </a:rPr>
              <a:t>Mission </a:t>
            </a:r>
          </a:p>
          <a:p>
            <a:pPr marL="0" indent="0">
              <a:buNone/>
            </a:pPr>
            <a:endParaRPr lang="en-US" sz="4800" dirty="0">
              <a:solidFill>
                <a:schemeClr val="bg1"/>
              </a:solidFill>
              <a:effectLst/>
            </a:endParaRPr>
          </a:p>
          <a:p>
            <a:r>
              <a:rPr lang="en-US" sz="4800" dirty="0" smtClean="0">
                <a:solidFill>
                  <a:schemeClr val="bg1"/>
                </a:solidFill>
                <a:effectLst/>
              </a:rPr>
              <a:t>Values </a:t>
            </a:r>
            <a:endParaRPr lang="en-US" sz="4800" dirty="0">
              <a:solidFill>
                <a:schemeClr val="bg1"/>
              </a:solidFill>
              <a:effectLst/>
            </a:endParaRPr>
          </a:p>
        </p:txBody>
      </p:sp>
      <p:sp>
        <p:nvSpPr>
          <p:cNvPr id="3" name="TextBox 2"/>
          <p:cNvSpPr txBox="1"/>
          <p:nvPr/>
        </p:nvSpPr>
        <p:spPr>
          <a:xfrm>
            <a:off x="4300538" y="2143125"/>
            <a:ext cx="3814762"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3221749" y="1776904"/>
            <a:ext cx="4912808" cy="4150929"/>
          </a:xfrm>
          <a:prstGeom prst="rect">
            <a:avLst/>
          </a:prstGeom>
        </p:spPr>
      </p:pic>
    </p:spTree>
    <p:extLst>
      <p:ext uri="{BB962C8B-B14F-4D97-AF65-F5344CB8AC3E}">
        <p14:creationId xmlns:p14="http://schemas.microsoft.com/office/powerpoint/2010/main" val="3992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b="1" i="1" dirty="0">
                <a:solidFill>
                  <a:srgbClr val="0070C0"/>
                </a:solidFill>
                <a:effectLst/>
              </a:rPr>
              <a:t>UWEX Latino Employees Resources Group</a:t>
            </a:r>
          </a:p>
          <a:p>
            <a:pPr marL="0" indent="0" algn="ctr">
              <a:buNone/>
            </a:pPr>
            <a:r>
              <a:rPr lang="en-US" b="1" i="1" dirty="0">
                <a:solidFill>
                  <a:srgbClr val="0070C0"/>
                </a:solidFill>
                <a:effectLst/>
              </a:rPr>
              <a:t>(LERG)</a:t>
            </a:r>
          </a:p>
          <a:p>
            <a:r>
              <a:rPr lang="en-US" dirty="0" smtClean="0">
                <a:solidFill>
                  <a:schemeClr val="bg1"/>
                </a:solidFill>
                <a:effectLst/>
              </a:rPr>
              <a:t>What our group </a:t>
            </a:r>
            <a:r>
              <a:rPr lang="en-US" smtClean="0">
                <a:solidFill>
                  <a:schemeClr val="bg1"/>
                </a:solidFill>
                <a:effectLst/>
              </a:rPr>
              <a:t>is involved </a:t>
            </a:r>
            <a:r>
              <a:rPr lang="en-US" dirty="0" smtClean="0">
                <a:solidFill>
                  <a:schemeClr val="bg1"/>
                </a:solidFill>
                <a:effectLst/>
              </a:rPr>
              <a:t>in:</a:t>
            </a:r>
          </a:p>
          <a:p>
            <a:pPr lvl="1"/>
            <a:r>
              <a:rPr lang="en-US" dirty="0" smtClean="0">
                <a:solidFill>
                  <a:schemeClr val="bg1"/>
                </a:solidFill>
                <a:effectLst/>
              </a:rPr>
              <a:t>Six-County Latino Study</a:t>
            </a:r>
          </a:p>
          <a:p>
            <a:pPr lvl="1"/>
            <a:r>
              <a:rPr lang="en-US" dirty="0" smtClean="0">
                <a:solidFill>
                  <a:schemeClr val="bg1"/>
                </a:solidFill>
                <a:effectLst/>
              </a:rPr>
              <a:t>Poster session at 2015 Transforming Today’s Extension for Tomorrow’s Possibilities</a:t>
            </a:r>
          </a:p>
          <a:p>
            <a:pPr lvl="1"/>
            <a:r>
              <a:rPr lang="en-US" dirty="0" smtClean="0">
                <a:solidFill>
                  <a:schemeClr val="bg1"/>
                </a:solidFill>
                <a:effectLst/>
              </a:rPr>
              <a:t>Translation and Interpretation Implementation Committee</a:t>
            </a:r>
          </a:p>
          <a:p>
            <a:pPr lvl="1"/>
            <a:r>
              <a:rPr lang="en-US" dirty="0" smtClean="0">
                <a:solidFill>
                  <a:schemeClr val="bg1"/>
                </a:solidFill>
                <a:effectLst/>
              </a:rPr>
              <a:t>2016 Regional Presentations to the Southwest and East-Metro conferences</a:t>
            </a:r>
          </a:p>
          <a:p>
            <a:pPr marL="366713" lvl="1" indent="0">
              <a:buNone/>
            </a:pPr>
            <a:r>
              <a:rPr lang="en-US" dirty="0" smtClean="0">
                <a:solidFill>
                  <a:schemeClr val="bg1"/>
                </a:solidFill>
                <a:effectLst/>
              </a:rPr>
              <a:t> </a:t>
            </a:r>
          </a:p>
          <a:p>
            <a:pPr lvl="1"/>
            <a:endParaRPr lang="en-US" dirty="0" smtClean="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4895" y="3529012"/>
            <a:ext cx="3036068" cy="2771775"/>
          </a:xfrm>
          <a:prstGeom prst="rect">
            <a:avLst/>
          </a:prstGeom>
        </p:spPr>
      </p:pic>
    </p:spTree>
    <p:extLst>
      <p:ext uri="{BB962C8B-B14F-4D97-AF65-F5344CB8AC3E}">
        <p14:creationId xmlns:p14="http://schemas.microsoft.com/office/powerpoint/2010/main" val="401124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7160" y="-73152"/>
            <a:ext cx="7753350" cy="954107"/>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pPr>
            <a:r>
              <a:rPr lang="en-US" sz="2800" dirty="0">
                <a:solidFill>
                  <a:srgbClr val="26598E"/>
                </a:solidFill>
                <a:effectLst>
                  <a:outerShdw blurRad="38100" dist="38100" dir="2700000" algn="tl">
                    <a:srgbClr val="000000">
                      <a:alpha val="43137"/>
                    </a:srgbClr>
                  </a:outerShdw>
                </a:effectLst>
                <a:latin typeface="Calibri"/>
              </a:rPr>
              <a:t>Rapid Latino </a:t>
            </a:r>
            <a:r>
              <a:rPr lang="en-US" sz="2800" dirty="0" smtClean="0">
                <a:solidFill>
                  <a:srgbClr val="26598E"/>
                </a:solidFill>
                <a:effectLst>
                  <a:outerShdw blurRad="38100" dist="38100" dir="2700000" algn="tl">
                    <a:srgbClr val="000000">
                      <a:alpha val="43137"/>
                    </a:srgbClr>
                  </a:outerShdw>
                </a:effectLst>
                <a:latin typeface="Calibri"/>
              </a:rPr>
              <a:t>population </a:t>
            </a:r>
          </a:p>
          <a:p>
            <a:pPr fontAlgn="auto">
              <a:spcBef>
                <a:spcPts val="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growth</a:t>
            </a:r>
            <a:r>
              <a:rPr lang="en-US" sz="2800" dirty="0">
                <a:solidFill>
                  <a:srgbClr val="26598E"/>
                </a:solidFill>
                <a:effectLst>
                  <a:outerShdw blurRad="38100" dist="38100" dir="2700000" algn="tl">
                    <a:srgbClr val="000000">
                      <a:alpha val="43137"/>
                    </a:srgbClr>
                  </a:outerShdw>
                </a:effectLst>
                <a:latin typeface="Calibri"/>
              </a:rPr>
              <a:t>: </a:t>
            </a:r>
            <a:r>
              <a:rPr lang="en-US" sz="2800" dirty="0" smtClean="0">
                <a:solidFill>
                  <a:srgbClr val="26598E"/>
                </a:solidFill>
                <a:effectLst>
                  <a:outerShdw blurRad="38100" dist="38100" dir="2700000" algn="tl">
                    <a:srgbClr val="000000">
                      <a:alpha val="43137"/>
                    </a:srgbClr>
                  </a:outerShdw>
                </a:effectLst>
                <a:latin typeface="Calibri"/>
              </a:rPr>
              <a:t>1990</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5" name="TextBox 4"/>
          <p:cNvSpPr txBox="1"/>
          <p:nvPr/>
        </p:nvSpPr>
        <p:spPr>
          <a:xfrm>
            <a:off x="475488" y="1474470"/>
            <a:ext cx="2834640" cy="338554"/>
          </a:xfrm>
          <a:prstGeom prst="rect">
            <a:avLst/>
          </a:prstGeom>
          <a:noFill/>
          <a:ln>
            <a:solidFill>
              <a:schemeClr val="tx1">
                <a:lumMod val="75000"/>
              </a:schemeClr>
            </a:solidFill>
          </a:ln>
        </p:spPr>
        <p:txBody>
          <a:bodyPr wrap="square" rtlCol="0">
            <a:spAutoFit/>
          </a:bodyPr>
          <a:lstStyle/>
          <a:p>
            <a:r>
              <a:rPr lang="en-US" sz="1600" b="1" dirty="0" smtClean="0">
                <a:solidFill>
                  <a:schemeClr val="bg1"/>
                </a:solidFill>
                <a:latin typeface="+mn-lt"/>
              </a:rPr>
              <a:t>1990 total for region = 73,382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760" y="0"/>
            <a:ext cx="5334000" cy="6858000"/>
          </a:xfrm>
          <a:prstGeom prst="rect">
            <a:avLst/>
          </a:prstGeom>
        </p:spPr>
      </p:pic>
    </p:spTree>
    <p:extLst>
      <p:ext uri="{BB962C8B-B14F-4D97-AF65-F5344CB8AC3E}">
        <p14:creationId xmlns:p14="http://schemas.microsoft.com/office/powerpoint/2010/main" val="189096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7160" y="-73152"/>
            <a:ext cx="7753350" cy="954107"/>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pPr>
            <a:r>
              <a:rPr lang="en-US" sz="2800" dirty="0">
                <a:solidFill>
                  <a:srgbClr val="26598E"/>
                </a:solidFill>
                <a:effectLst>
                  <a:outerShdw blurRad="38100" dist="38100" dir="2700000" algn="tl">
                    <a:srgbClr val="000000">
                      <a:alpha val="43137"/>
                    </a:srgbClr>
                  </a:outerShdw>
                </a:effectLst>
                <a:latin typeface="Calibri"/>
              </a:rPr>
              <a:t>Rapid Latino </a:t>
            </a:r>
            <a:r>
              <a:rPr lang="en-US" sz="2800" dirty="0" smtClean="0">
                <a:solidFill>
                  <a:srgbClr val="26598E"/>
                </a:solidFill>
                <a:effectLst>
                  <a:outerShdw blurRad="38100" dist="38100" dir="2700000" algn="tl">
                    <a:srgbClr val="000000">
                      <a:alpha val="43137"/>
                    </a:srgbClr>
                  </a:outerShdw>
                </a:effectLst>
                <a:latin typeface="Calibri"/>
              </a:rPr>
              <a:t>population </a:t>
            </a:r>
          </a:p>
          <a:p>
            <a:pPr fontAlgn="auto">
              <a:spcBef>
                <a:spcPts val="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growth</a:t>
            </a:r>
            <a:r>
              <a:rPr lang="en-US" sz="2800" dirty="0">
                <a:solidFill>
                  <a:srgbClr val="26598E"/>
                </a:solidFill>
                <a:effectLst>
                  <a:outerShdw blurRad="38100" dist="38100" dir="2700000" algn="tl">
                    <a:srgbClr val="000000">
                      <a:alpha val="43137"/>
                    </a:srgbClr>
                  </a:outerShdw>
                </a:effectLst>
                <a:latin typeface="Calibri"/>
              </a:rPr>
              <a:t>: </a:t>
            </a:r>
            <a:r>
              <a:rPr lang="en-US" sz="2800" dirty="0" smtClean="0">
                <a:solidFill>
                  <a:srgbClr val="26598E"/>
                </a:solidFill>
                <a:effectLst>
                  <a:outerShdw blurRad="38100" dist="38100" dir="2700000" algn="tl">
                    <a:srgbClr val="000000">
                      <a:alpha val="43137"/>
                    </a:srgbClr>
                  </a:outerShdw>
                </a:effectLst>
                <a:latin typeface="Calibri"/>
              </a:rPr>
              <a:t>2000</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5" name="TextBox 4"/>
          <p:cNvSpPr txBox="1"/>
          <p:nvPr/>
        </p:nvSpPr>
        <p:spPr>
          <a:xfrm>
            <a:off x="475488" y="1474470"/>
            <a:ext cx="2834640" cy="584775"/>
          </a:xfrm>
          <a:prstGeom prst="rect">
            <a:avLst/>
          </a:prstGeom>
          <a:noFill/>
          <a:ln>
            <a:solidFill>
              <a:schemeClr val="tx1">
                <a:lumMod val="75000"/>
              </a:schemeClr>
            </a:solidFill>
          </a:ln>
        </p:spPr>
        <p:txBody>
          <a:bodyPr wrap="square" rtlCol="0">
            <a:spAutoFit/>
          </a:bodyPr>
          <a:lstStyle/>
          <a:p>
            <a:r>
              <a:rPr lang="en-US" sz="1600" dirty="0" smtClean="0">
                <a:solidFill>
                  <a:schemeClr val="tx1">
                    <a:lumMod val="75000"/>
                  </a:schemeClr>
                </a:solidFill>
                <a:latin typeface="+mn-lt"/>
              </a:rPr>
              <a:t>1990 total for region = 73,382</a:t>
            </a:r>
          </a:p>
          <a:p>
            <a:r>
              <a:rPr lang="en-US" sz="1600" b="1" dirty="0" smtClean="0">
                <a:solidFill>
                  <a:schemeClr val="bg1"/>
                </a:solidFill>
                <a:latin typeface="+mn-lt"/>
              </a:rPr>
              <a:t>2000 total for region = 143,767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760" y="0"/>
            <a:ext cx="5334000" cy="6858000"/>
          </a:xfrm>
          <a:prstGeom prst="rect">
            <a:avLst/>
          </a:prstGeom>
        </p:spPr>
      </p:pic>
    </p:spTree>
    <p:extLst>
      <p:ext uri="{BB962C8B-B14F-4D97-AF65-F5344CB8AC3E}">
        <p14:creationId xmlns:p14="http://schemas.microsoft.com/office/powerpoint/2010/main" val="400242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7160" y="-73152"/>
            <a:ext cx="7753350" cy="954107"/>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pPr>
            <a:r>
              <a:rPr lang="en-US" sz="2800" dirty="0">
                <a:solidFill>
                  <a:srgbClr val="26598E"/>
                </a:solidFill>
                <a:effectLst>
                  <a:outerShdw blurRad="38100" dist="38100" dir="2700000" algn="tl">
                    <a:srgbClr val="000000">
                      <a:alpha val="43137"/>
                    </a:srgbClr>
                  </a:outerShdw>
                </a:effectLst>
                <a:latin typeface="Calibri"/>
              </a:rPr>
              <a:t>Rapid Latino </a:t>
            </a:r>
            <a:r>
              <a:rPr lang="en-US" sz="2800" dirty="0" smtClean="0">
                <a:solidFill>
                  <a:srgbClr val="26598E"/>
                </a:solidFill>
                <a:effectLst>
                  <a:outerShdw blurRad="38100" dist="38100" dir="2700000" algn="tl">
                    <a:srgbClr val="000000">
                      <a:alpha val="43137"/>
                    </a:srgbClr>
                  </a:outerShdw>
                </a:effectLst>
                <a:latin typeface="Calibri"/>
              </a:rPr>
              <a:t>population </a:t>
            </a:r>
          </a:p>
          <a:p>
            <a:pPr fontAlgn="auto">
              <a:spcBef>
                <a:spcPts val="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growth</a:t>
            </a:r>
            <a:r>
              <a:rPr lang="en-US" sz="2800" dirty="0">
                <a:solidFill>
                  <a:srgbClr val="26598E"/>
                </a:solidFill>
                <a:effectLst>
                  <a:outerShdw blurRad="38100" dist="38100" dir="2700000" algn="tl">
                    <a:srgbClr val="000000">
                      <a:alpha val="43137"/>
                    </a:srgbClr>
                  </a:outerShdw>
                </a:effectLst>
                <a:latin typeface="Calibri"/>
              </a:rPr>
              <a:t>: </a:t>
            </a:r>
            <a:r>
              <a:rPr lang="en-US" sz="2800" dirty="0" smtClean="0">
                <a:solidFill>
                  <a:srgbClr val="26598E"/>
                </a:solidFill>
                <a:effectLst>
                  <a:outerShdw blurRad="38100" dist="38100" dir="2700000" algn="tl">
                    <a:srgbClr val="000000">
                      <a:alpha val="43137"/>
                    </a:srgbClr>
                  </a:outerShdw>
                </a:effectLst>
                <a:latin typeface="Calibri"/>
              </a:rPr>
              <a:t>2010</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5" name="TextBox 4"/>
          <p:cNvSpPr txBox="1"/>
          <p:nvPr/>
        </p:nvSpPr>
        <p:spPr>
          <a:xfrm>
            <a:off x="475488" y="1474470"/>
            <a:ext cx="2834640" cy="830997"/>
          </a:xfrm>
          <a:prstGeom prst="rect">
            <a:avLst/>
          </a:prstGeom>
          <a:noFill/>
          <a:ln>
            <a:solidFill>
              <a:schemeClr val="tx1">
                <a:lumMod val="75000"/>
              </a:schemeClr>
            </a:solidFill>
          </a:ln>
        </p:spPr>
        <p:txBody>
          <a:bodyPr wrap="square" rtlCol="0">
            <a:spAutoFit/>
          </a:bodyPr>
          <a:lstStyle/>
          <a:p>
            <a:r>
              <a:rPr lang="en-US" sz="1600" dirty="0" smtClean="0">
                <a:solidFill>
                  <a:schemeClr val="tx1">
                    <a:lumMod val="75000"/>
                  </a:schemeClr>
                </a:solidFill>
                <a:latin typeface="+mn-lt"/>
              </a:rPr>
              <a:t>1990 total for region = 73,382</a:t>
            </a:r>
          </a:p>
          <a:p>
            <a:r>
              <a:rPr lang="en-US" sz="1600" dirty="0" smtClean="0">
                <a:solidFill>
                  <a:schemeClr val="tx1">
                    <a:lumMod val="75000"/>
                  </a:schemeClr>
                </a:solidFill>
                <a:latin typeface="+mn-lt"/>
              </a:rPr>
              <a:t>2000 total for region = 143,767</a:t>
            </a:r>
          </a:p>
          <a:p>
            <a:r>
              <a:rPr lang="en-US" sz="1600" b="1" dirty="0" smtClean="0">
                <a:solidFill>
                  <a:schemeClr val="bg1"/>
                </a:solidFill>
                <a:latin typeface="+mn-lt"/>
              </a:rPr>
              <a:t>2010 total for region = 236,896 </a:t>
            </a:r>
            <a:endParaRPr lang="en-US" sz="1600" b="1" dirty="0">
              <a:solidFill>
                <a:schemeClr val="bg1"/>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760" y="0"/>
            <a:ext cx="5334000" cy="6858000"/>
          </a:xfrm>
          <a:prstGeom prst="rect">
            <a:avLst/>
          </a:prstGeom>
        </p:spPr>
      </p:pic>
    </p:spTree>
    <p:extLst>
      <p:ext uri="{BB962C8B-B14F-4D97-AF65-F5344CB8AC3E}">
        <p14:creationId xmlns:p14="http://schemas.microsoft.com/office/powerpoint/2010/main" val="2160771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7160" y="-73152"/>
            <a:ext cx="7753350" cy="954107"/>
          </a:xfrm>
          <a:prstGeom prst="rect">
            <a:avLst/>
          </a:prstGeom>
          <a:noFill/>
          <a:ln w="12700" cap="sq">
            <a:noFill/>
            <a:miter lim="800000"/>
            <a:headEnd type="none" w="sm" len="sm"/>
            <a:tailEnd type="none" w="sm" len="sm"/>
          </a:ln>
          <a:effectLst/>
        </p:spPr>
        <p:txBody>
          <a:bodyPr>
            <a:spAutoFit/>
          </a:bodyPr>
          <a:lstStyle/>
          <a:p>
            <a:pPr fontAlgn="auto">
              <a:spcBef>
                <a:spcPts val="0"/>
              </a:spcBef>
              <a:spcAft>
                <a:spcPts val="0"/>
              </a:spcAft>
            </a:pPr>
            <a:r>
              <a:rPr lang="en-US" sz="2800" dirty="0">
                <a:solidFill>
                  <a:srgbClr val="26598E"/>
                </a:solidFill>
                <a:effectLst>
                  <a:outerShdw blurRad="38100" dist="38100" dir="2700000" algn="tl">
                    <a:srgbClr val="000000">
                      <a:alpha val="43137"/>
                    </a:srgbClr>
                  </a:outerShdw>
                </a:effectLst>
                <a:latin typeface="Calibri"/>
              </a:rPr>
              <a:t>Rapid Latino </a:t>
            </a:r>
            <a:r>
              <a:rPr lang="en-US" sz="2800" dirty="0" smtClean="0">
                <a:solidFill>
                  <a:srgbClr val="26598E"/>
                </a:solidFill>
                <a:effectLst>
                  <a:outerShdw blurRad="38100" dist="38100" dir="2700000" algn="tl">
                    <a:srgbClr val="000000">
                      <a:alpha val="43137"/>
                    </a:srgbClr>
                  </a:outerShdw>
                </a:effectLst>
                <a:latin typeface="Calibri"/>
              </a:rPr>
              <a:t>population </a:t>
            </a:r>
          </a:p>
          <a:p>
            <a:pPr fontAlgn="auto">
              <a:spcBef>
                <a:spcPts val="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growth</a:t>
            </a:r>
            <a:r>
              <a:rPr lang="en-US" sz="2800" dirty="0">
                <a:solidFill>
                  <a:srgbClr val="26598E"/>
                </a:solidFill>
                <a:effectLst>
                  <a:outerShdw blurRad="38100" dist="38100" dir="2700000" algn="tl">
                    <a:srgbClr val="000000">
                      <a:alpha val="43137"/>
                    </a:srgbClr>
                  </a:outerShdw>
                </a:effectLst>
                <a:latin typeface="Calibri"/>
              </a:rPr>
              <a:t>: </a:t>
            </a:r>
            <a:r>
              <a:rPr lang="en-US" sz="2800" dirty="0" smtClean="0">
                <a:solidFill>
                  <a:srgbClr val="26598E"/>
                </a:solidFill>
                <a:effectLst>
                  <a:outerShdw blurRad="38100" dist="38100" dir="2700000" algn="tl">
                    <a:srgbClr val="000000">
                      <a:alpha val="43137"/>
                    </a:srgbClr>
                  </a:outerShdw>
                </a:effectLst>
                <a:latin typeface="Calibri"/>
              </a:rPr>
              <a:t>2014</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5" name="TextBox 4"/>
          <p:cNvSpPr txBox="1"/>
          <p:nvPr/>
        </p:nvSpPr>
        <p:spPr>
          <a:xfrm>
            <a:off x="475488" y="1474470"/>
            <a:ext cx="2834640" cy="1077218"/>
          </a:xfrm>
          <a:prstGeom prst="rect">
            <a:avLst/>
          </a:prstGeom>
          <a:noFill/>
          <a:ln>
            <a:solidFill>
              <a:schemeClr val="tx1">
                <a:lumMod val="75000"/>
              </a:schemeClr>
            </a:solidFill>
          </a:ln>
        </p:spPr>
        <p:txBody>
          <a:bodyPr wrap="square" rtlCol="0">
            <a:spAutoFit/>
          </a:bodyPr>
          <a:lstStyle/>
          <a:p>
            <a:r>
              <a:rPr lang="en-US" sz="1600" dirty="0" smtClean="0">
                <a:solidFill>
                  <a:schemeClr val="tx1">
                    <a:lumMod val="75000"/>
                  </a:schemeClr>
                </a:solidFill>
                <a:latin typeface="+mn-lt"/>
              </a:rPr>
              <a:t>1990 total for region = 73,382</a:t>
            </a:r>
          </a:p>
          <a:p>
            <a:r>
              <a:rPr lang="en-US" sz="1600" dirty="0" smtClean="0">
                <a:solidFill>
                  <a:schemeClr val="tx1">
                    <a:lumMod val="75000"/>
                  </a:schemeClr>
                </a:solidFill>
                <a:latin typeface="+mn-lt"/>
              </a:rPr>
              <a:t>2000 total for region = 143,767</a:t>
            </a:r>
          </a:p>
          <a:p>
            <a:r>
              <a:rPr lang="en-US" sz="1600" dirty="0" smtClean="0">
                <a:solidFill>
                  <a:schemeClr val="tx1">
                    <a:lumMod val="75000"/>
                  </a:schemeClr>
                </a:solidFill>
                <a:latin typeface="+mn-lt"/>
              </a:rPr>
              <a:t>2010 total for region = 236,896</a:t>
            </a:r>
          </a:p>
          <a:p>
            <a:r>
              <a:rPr lang="en-US" sz="1600" b="1" dirty="0" smtClean="0">
                <a:solidFill>
                  <a:schemeClr val="bg1"/>
                </a:solidFill>
                <a:latin typeface="+mn-lt"/>
              </a:rPr>
              <a:t>2014 total for region = 259,912 </a:t>
            </a:r>
            <a:endParaRPr lang="en-US" sz="1600" b="1" dirty="0">
              <a:solidFill>
                <a:schemeClr val="bg1"/>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760" y="0"/>
            <a:ext cx="5334000" cy="6858000"/>
          </a:xfrm>
          <a:prstGeom prst="rect">
            <a:avLst/>
          </a:prstGeom>
        </p:spPr>
      </p:pic>
    </p:spTree>
    <p:extLst>
      <p:ext uri="{BB962C8B-B14F-4D97-AF65-F5344CB8AC3E}">
        <p14:creationId xmlns:p14="http://schemas.microsoft.com/office/powerpoint/2010/main" val="179085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nvPr>
        </p:nvGraphicFramePr>
        <p:xfrm>
          <a:off x="232833" y="560917"/>
          <a:ext cx="8678333" cy="62970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137160" y="-73152"/>
            <a:ext cx="7753350" cy="523220"/>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The Latino population is very young</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3" name="TextBox 2"/>
          <p:cNvSpPr txBox="1"/>
          <p:nvPr/>
        </p:nvSpPr>
        <p:spPr>
          <a:xfrm>
            <a:off x="579474" y="4231719"/>
            <a:ext cx="1679945" cy="707886"/>
          </a:xfrm>
          <a:prstGeom prst="rect">
            <a:avLst/>
          </a:prstGeom>
          <a:solidFill>
            <a:schemeClr val="accent5">
              <a:lumMod val="60000"/>
              <a:lumOff val="40000"/>
            </a:schemeClr>
          </a:solidFill>
        </p:spPr>
        <p:txBody>
          <a:bodyPr wrap="square" rtlCol="0">
            <a:spAutoFit/>
          </a:bodyPr>
          <a:lstStyle/>
          <a:p>
            <a:r>
              <a:rPr lang="en-US" sz="2000" i="1" dirty="0" smtClean="0">
                <a:solidFill>
                  <a:schemeClr val="bg1"/>
                </a:solidFill>
                <a:latin typeface="+mn-lt"/>
              </a:rPr>
              <a:t>110,570 were under age 20</a:t>
            </a:r>
            <a:endParaRPr lang="en-US" sz="2000" i="1" dirty="0">
              <a:solidFill>
                <a:schemeClr val="bg1"/>
              </a:solidFill>
              <a:latin typeface="+mn-lt"/>
            </a:endParaRPr>
          </a:p>
        </p:txBody>
      </p:sp>
      <p:sp>
        <p:nvSpPr>
          <p:cNvPr id="8" name="TextBox 7"/>
          <p:cNvSpPr txBox="1"/>
          <p:nvPr/>
        </p:nvSpPr>
        <p:spPr>
          <a:xfrm>
            <a:off x="2679405" y="4231719"/>
            <a:ext cx="1685260" cy="707886"/>
          </a:xfrm>
          <a:prstGeom prst="rect">
            <a:avLst/>
          </a:prstGeom>
          <a:solidFill>
            <a:schemeClr val="accent2">
              <a:lumMod val="60000"/>
              <a:lumOff val="40000"/>
            </a:schemeClr>
          </a:solidFill>
        </p:spPr>
        <p:txBody>
          <a:bodyPr wrap="square" rtlCol="0">
            <a:spAutoFit/>
          </a:bodyPr>
          <a:lstStyle/>
          <a:p>
            <a:r>
              <a:rPr lang="en-US" sz="2000" i="1" dirty="0" smtClean="0">
                <a:solidFill>
                  <a:schemeClr val="bg1"/>
                </a:solidFill>
                <a:latin typeface="+mn-lt"/>
              </a:rPr>
              <a:t>100,234 were age 20-44</a:t>
            </a:r>
            <a:endParaRPr lang="en-US" sz="2000" i="1" dirty="0">
              <a:solidFill>
                <a:schemeClr val="bg1"/>
              </a:solidFill>
              <a:latin typeface="+mn-lt"/>
            </a:endParaRPr>
          </a:p>
        </p:txBody>
      </p:sp>
    </p:spTree>
    <p:extLst>
      <p:ext uri="{BB962C8B-B14F-4D97-AF65-F5344CB8AC3E}">
        <p14:creationId xmlns:p14="http://schemas.microsoft.com/office/powerpoint/2010/main" val="645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888" y="557784"/>
            <a:ext cx="8669263" cy="6297714"/>
          </a:xfrm>
          <a:prstGeom prst="rect">
            <a:avLst/>
          </a:prstGeom>
        </p:spPr>
      </p:pic>
      <p:sp>
        <p:nvSpPr>
          <p:cNvPr id="6" name="Text Box 4"/>
          <p:cNvSpPr txBox="1">
            <a:spLocks noChangeArrowheads="1"/>
          </p:cNvSpPr>
          <p:nvPr/>
        </p:nvSpPr>
        <p:spPr bwMode="auto">
          <a:xfrm>
            <a:off x="137160" y="-73152"/>
            <a:ext cx="7753350" cy="523220"/>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pPr>
            <a:r>
              <a:rPr lang="en-US" sz="2800" dirty="0" smtClean="0">
                <a:solidFill>
                  <a:srgbClr val="26598E"/>
                </a:solidFill>
                <a:effectLst>
                  <a:outerShdw blurRad="38100" dist="38100" dir="2700000" algn="tl">
                    <a:srgbClr val="000000">
                      <a:alpha val="43137"/>
                    </a:srgbClr>
                  </a:outerShdw>
                </a:effectLst>
                <a:latin typeface="Calibri"/>
              </a:rPr>
              <a:t>Many Latinos speak Spanish and English</a:t>
            </a:r>
            <a:endParaRPr lang="en-US" sz="3200" b="1" dirty="0">
              <a:solidFill>
                <a:srgbClr val="26598E"/>
              </a:solidFill>
              <a:effectLst>
                <a:outerShdw blurRad="38100" dist="38100" dir="2700000" algn="tl">
                  <a:srgbClr val="000000">
                    <a:alpha val="43137"/>
                  </a:srgbClr>
                </a:outerShdw>
              </a:effectLst>
              <a:latin typeface="Times New Roman" pitchFamily="18" charset="0"/>
            </a:endParaRPr>
          </a:p>
        </p:txBody>
      </p:sp>
      <p:sp>
        <p:nvSpPr>
          <p:cNvPr id="10" name="TextBox 9"/>
          <p:cNvSpPr txBox="1"/>
          <p:nvPr/>
        </p:nvSpPr>
        <p:spPr>
          <a:xfrm>
            <a:off x="6835140" y="1400300"/>
            <a:ext cx="1965960" cy="584775"/>
          </a:xfrm>
          <a:prstGeom prst="rect">
            <a:avLst/>
          </a:prstGeom>
          <a:noFill/>
        </p:spPr>
        <p:txBody>
          <a:bodyPr wrap="square" rtlCol="0">
            <a:spAutoFit/>
          </a:bodyPr>
          <a:lstStyle/>
          <a:p>
            <a:r>
              <a:rPr lang="en-US" sz="1600" b="1" dirty="0" smtClean="0">
                <a:solidFill>
                  <a:schemeClr val="bg1"/>
                </a:solidFill>
                <a:latin typeface="+mn-lt"/>
              </a:rPr>
              <a:t>For those who speak Spanish at home….</a:t>
            </a:r>
            <a:endParaRPr lang="en-US" sz="1600" b="1" dirty="0">
              <a:solidFill>
                <a:schemeClr val="bg1"/>
              </a:solidFill>
              <a:latin typeface="+mn-lt"/>
            </a:endParaRPr>
          </a:p>
        </p:txBody>
      </p:sp>
    </p:spTree>
    <p:extLst>
      <p:ext uri="{BB962C8B-B14F-4D97-AF65-F5344CB8AC3E}">
        <p14:creationId xmlns:p14="http://schemas.microsoft.com/office/powerpoint/2010/main" val="1229160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ption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ptionA_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ptionA_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5.xml><?xml version="1.0" encoding="utf-8"?>
<a:theme xmlns:a="http://schemas.openxmlformats.org/drawingml/2006/main" name="1_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25843</TotalTime>
  <Words>856</Words>
  <Application>Microsoft Office PowerPoint</Application>
  <PresentationFormat>On-screen Show (4:3)</PresentationFormat>
  <Paragraphs>115</Paragraphs>
  <Slides>12</Slides>
  <Notes>7</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optionA</vt:lpstr>
      <vt:lpstr>OptionA_graphic</vt:lpstr>
      <vt:lpstr>1_OptionA_graphic</vt:lpstr>
      <vt:lpstr>ClassicPhotoAlbum</vt:lpstr>
      <vt:lpstr>1_ClassicPhotoAlbum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UWEX Latino Employees Resources Group (LERG)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Demographic Data for Watersheds</dc:title>
  <dc:creator>veroff</dc:creator>
  <cp:lastModifiedBy>Peot, Erin</cp:lastModifiedBy>
  <cp:revision>967</cp:revision>
  <dcterms:created xsi:type="dcterms:W3CDTF">2012-01-24T14:23:24Z</dcterms:created>
  <dcterms:modified xsi:type="dcterms:W3CDTF">2016-03-31T15:57:09Z</dcterms:modified>
</cp:coreProperties>
</file>